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8"/>
  </p:notesMasterIdLst>
  <p:handoutMasterIdLst>
    <p:handoutMasterId r:id="rId39"/>
  </p:handoutMasterIdLst>
  <p:sldIdLst>
    <p:sldId id="343" r:id="rId2"/>
    <p:sldId id="385" r:id="rId3"/>
    <p:sldId id="373" r:id="rId4"/>
    <p:sldId id="376" r:id="rId5"/>
    <p:sldId id="377" r:id="rId6"/>
    <p:sldId id="379" r:id="rId7"/>
    <p:sldId id="378" r:id="rId8"/>
    <p:sldId id="380" r:id="rId9"/>
    <p:sldId id="375" r:id="rId10"/>
    <p:sldId id="381" r:id="rId11"/>
    <p:sldId id="382" r:id="rId12"/>
    <p:sldId id="383" r:id="rId13"/>
    <p:sldId id="393" r:id="rId14"/>
    <p:sldId id="394" r:id="rId15"/>
    <p:sldId id="395" r:id="rId16"/>
    <p:sldId id="396" r:id="rId17"/>
    <p:sldId id="397" r:id="rId18"/>
    <p:sldId id="398" r:id="rId19"/>
    <p:sldId id="399" r:id="rId20"/>
    <p:sldId id="400" r:id="rId21"/>
    <p:sldId id="401" r:id="rId22"/>
    <p:sldId id="402" r:id="rId23"/>
    <p:sldId id="403" r:id="rId24"/>
    <p:sldId id="404" r:id="rId25"/>
    <p:sldId id="405" r:id="rId26"/>
    <p:sldId id="406" r:id="rId27"/>
    <p:sldId id="407" r:id="rId28"/>
    <p:sldId id="408" r:id="rId29"/>
    <p:sldId id="409" r:id="rId30"/>
    <p:sldId id="410" r:id="rId31"/>
    <p:sldId id="386" r:id="rId32"/>
    <p:sldId id="387" r:id="rId33"/>
    <p:sldId id="388" r:id="rId34"/>
    <p:sldId id="390" r:id="rId35"/>
    <p:sldId id="411" r:id="rId36"/>
    <p:sldId id="391" r:id="rId37"/>
  </p:sldIdLst>
  <p:sldSz cx="9144000" cy="6858000" type="screen4x3"/>
  <p:notesSz cx="7053263" cy="93091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CC"/>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34559" autoAdjust="0"/>
    <p:restoredTop sz="94671" autoAdjust="0"/>
  </p:normalViewPr>
  <p:slideViewPr>
    <p:cSldViewPr>
      <p:cViewPr>
        <p:scale>
          <a:sx n="80" d="100"/>
          <a:sy n="80" d="100"/>
        </p:scale>
        <p:origin x="-852" y="342"/>
      </p:cViewPr>
      <p:guideLst>
        <p:guide orient="horz" pos="2160"/>
        <p:guide pos="2880"/>
      </p:guideLst>
    </p:cSldViewPr>
  </p:slideViewPr>
  <p:outlineViewPr>
    <p:cViewPr>
      <p:scale>
        <a:sx n="33" d="100"/>
        <a:sy n="33" d="100"/>
      </p:scale>
      <p:origin x="48" y="36396"/>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56414" cy="465455"/>
          </a:xfrm>
          <a:prstGeom prst="rect">
            <a:avLst/>
          </a:prstGeom>
        </p:spPr>
        <p:txBody>
          <a:bodyPr vert="horz" lIns="93497" tIns="46749" rIns="93497" bIns="46749" rtlCol="0"/>
          <a:lstStyle>
            <a:lvl1pPr algn="l">
              <a:defRPr sz="1200"/>
            </a:lvl1pPr>
          </a:lstStyle>
          <a:p>
            <a:endParaRPr lang="en-US"/>
          </a:p>
        </p:txBody>
      </p:sp>
      <p:sp>
        <p:nvSpPr>
          <p:cNvPr id="3" name="Date Placeholder 2"/>
          <p:cNvSpPr>
            <a:spLocks noGrp="1"/>
          </p:cNvSpPr>
          <p:nvPr>
            <p:ph type="dt" sz="quarter" idx="1"/>
          </p:nvPr>
        </p:nvSpPr>
        <p:spPr>
          <a:xfrm>
            <a:off x="3995217" y="0"/>
            <a:ext cx="3056414" cy="465455"/>
          </a:xfrm>
          <a:prstGeom prst="rect">
            <a:avLst/>
          </a:prstGeom>
        </p:spPr>
        <p:txBody>
          <a:bodyPr vert="horz" lIns="93497" tIns="46749" rIns="93497" bIns="46749" rtlCol="0"/>
          <a:lstStyle>
            <a:lvl1pPr algn="r">
              <a:defRPr sz="1200"/>
            </a:lvl1pPr>
          </a:lstStyle>
          <a:p>
            <a:fld id="{6880AB18-8D0A-4666-A086-AACA7DF28189}" type="datetimeFigureOut">
              <a:rPr lang="en-US" smtClean="0"/>
              <a:pPr/>
              <a:t>1/20/2016</a:t>
            </a:fld>
            <a:endParaRPr lang="en-US"/>
          </a:p>
        </p:txBody>
      </p:sp>
      <p:sp>
        <p:nvSpPr>
          <p:cNvPr id="4" name="Footer Placeholder 3"/>
          <p:cNvSpPr>
            <a:spLocks noGrp="1"/>
          </p:cNvSpPr>
          <p:nvPr>
            <p:ph type="ftr" sz="quarter" idx="2"/>
          </p:nvPr>
        </p:nvSpPr>
        <p:spPr>
          <a:xfrm>
            <a:off x="0" y="8842029"/>
            <a:ext cx="3056414" cy="465455"/>
          </a:xfrm>
          <a:prstGeom prst="rect">
            <a:avLst/>
          </a:prstGeom>
        </p:spPr>
        <p:txBody>
          <a:bodyPr vert="horz" lIns="93497" tIns="46749" rIns="93497" bIns="46749" rtlCol="0" anchor="b"/>
          <a:lstStyle>
            <a:lvl1pPr algn="l">
              <a:defRPr sz="1200"/>
            </a:lvl1pPr>
          </a:lstStyle>
          <a:p>
            <a:endParaRPr lang="en-US"/>
          </a:p>
        </p:txBody>
      </p:sp>
      <p:sp>
        <p:nvSpPr>
          <p:cNvPr id="5" name="Slide Number Placeholder 4"/>
          <p:cNvSpPr>
            <a:spLocks noGrp="1"/>
          </p:cNvSpPr>
          <p:nvPr>
            <p:ph type="sldNum" sz="quarter" idx="3"/>
          </p:nvPr>
        </p:nvSpPr>
        <p:spPr>
          <a:xfrm>
            <a:off x="3995217" y="8842029"/>
            <a:ext cx="3056414" cy="465455"/>
          </a:xfrm>
          <a:prstGeom prst="rect">
            <a:avLst/>
          </a:prstGeom>
        </p:spPr>
        <p:txBody>
          <a:bodyPr vert="horz" lIns="93497" tIns="46749" rIns="93497" bIns="46749" rtlCol="0" anchor="b"/>
          <a:lstStyle>
            <a:lvl1pPr algn="r">
              <a:defRPr sz="1200"/>
            </a:lvl1pPr>
          </a:lstStyle>
          <a:p>
            <a:fld id="{88937252-F058-48E7-8C64-5503420D71C7}" type="slidenum">
              <a:rPr lang="en-US" smtClean="0"/>
              <a:pPr/>
              <a:t>‹#›</a:t>
            </a:fld>
            <a:endParaRPr lang="en-US"/>
          </a:p>
        </p:txBody>
      </p:sp>
    </p:spTree>
    <p:extLst>
      <p:ext uri="{BB962C8B-B14F-4D97-AF65-F5344CB8AC3E}">
        <p14:creationId xmlns:p14="http://schemas.microsoft.com/office/powerpoint/2010/main" val="88397436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55938" cy="46513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995738" y="0"/>
            <a:ext cx="3055937" cy="465138"/>
          </a:xfrm>
          <a:prstGeom prst="rect">
            <a:avLst/>
          </a:prstGeom>
        </p:spPr>
        <p:txBody>
          <a:bodyPr vert="horz" lIns="91440" tIns="45720" rIns="91440" bIns="45720" rtlCol="0"/>
          <a:lstStyle>
            <a:lvl1pPr algn="r">
              <a:defRPr sz="1200"/>
            </a:lvl1pPr>
          </a:lstStyle>
          <a:p>
            <a:fld id="{945923BD-A913-4CB9-9F15-39A6D531032D}" type="datetimeFigureOut">
              <a:rPr lang="en-US" smtClean="0"/>
              <a:t>1/20/2016</a:t>
            </a:fld>
            <a:endParaRPr lang="en-US"/>
          </a:p>
        </p:txBody>
      </p:sp>
      <p:sp>
        <p:nvSpPr>
          <p:cNvPr id="4" name="Slide Image Placeholder 3"/>
          <p:cNvSpPr>
            <a:spLocks noGrp="1" noRot="1" noChangeAspect="1"/>
          </p:cNvSpPr>
          <p:nvPr>
            <p:ph type="sldImg" idx="2"/>
          </p:nvPr>
        </p:nvSpPr>
        <p:spPr>
          <a:xfrm>
            <a:off x="1200150" y="698500"/>
            <a:ext cx="4654550" cy="3490913"/>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704850" y="4421188"/>
            <a:ext cx="5643563" cy="4189412"/>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42375"/>
            <a:ext cx="3055938" cy="465138"/>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995738" y="8842375"/>
            <a:ext cx="3055937" cy="465138"/>
          </a:xfrm>
          <a:prstGeom prst="rect">
            <a:avLst/>
          </a:prstGeom>
        </p:spPr>
        <p:txBody>
          <a:bodyPr vert="horz" lIns="91440" tIns="45720" rIns="91440" bIns="45720" rtlCol="0" anchor="b"/>
          <a:lstStyle>
            <a:lvl1pPr algn="r">
              <a:defRPr sz="1200"/>
            </a:lvl1pPr>
          </a:lstStyle>
          <a:p>
            <a:fld id="{D02DE749-A684-4C17-B399-CF3CC1CBA0B6}" type="slidenum">
              <a:rPr lang="en-US" smtClean="0"/>
              <a:t>‹#›</a:t>
            </a:fld>
            <a:endParaRPr lang="en-US"/>
          </a:p>
        </p:txBody>
      </p:sp>
    </p:spTree>
    <p:extLst>
      <p:ext uri="{BB962C8B-B14F-4D97-AF65-F5344CB8AC3E}">
        <p14:creationId xmlns:p14="http://schemas.microsoft.com/office/powerpoint/2010/main" val="25218465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KẾT</a:t>
            </a:r>
            <a:r>
              <a:rPr lang="en-US" baseline="0" dirty="0" smtClean="0"/>
              <a:t> LUẬN</a:t>
            </a:r>
          </a:p>
          <a:p>
            <a:endParaRPr lang="en-US" baseline="0" dirty="0" smtClean="0"/>
          </a:p>
          <a:p>
            <a:endParaRPr lang="en-US" baseline="0" dirty="0" smtClean="0"/>
          </a:p>
          <a:p>
            <a:endParaRPr lang="en-US" baseline="0" dirty="0" smtClean="0"/>
          </a:p>
          <a:p>
            <a:endParaRPr lang="en-US" baseline="0" dirty="0" smtClean="0"/>
          </a:p>
          <a:p>
            <a:endParaRPr lang="en-US" baseline="0" dirty="0" smtClean="0"/>
          </a:p>
          <a:p>
            <a:endParaRPr lang="en-US" baseline="0" dirty="0" smtClean="0"/>
          </a:p>
          <a:p>
            <a:endParaRPr lang="en-US" baseline="0" dirty="0" smtClean="0"/>
          </a:p>
          <a:p>
            <a:endParaRPr lang="en-US" baseline="0" dirty="0" smtClean="0"/>
          </a:p>
          <a:p>
            <a:endParaRPr lang="en-US" baseline="0" dirty="0" smtClean="0"/>
          </a:p>
          <a:p>
            <a:endParaRPr lang="en-US" baseline="0" dirty="0" smtClean="0"/>
          </a:p>
          <a:p>
            <a:endParaRPr lang="en-US" baseline="0"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a:p>
        </p:txBody>
      </p:sp>
      <p:sp>
        <p:nvSpPr>
          <p:cNvPr id="4" name="Slide Number Placeholder 3"/>
          <p:cNvSpPr>
            <a:spLocks noGrp="1"/>
          </p:cNvSpPr>
          <p:nvPr>
            <p:ph type="sldNum" sz="quarter" idx="10"/>
          </p:nvPr>
        </p:nvSpPr>
        <p:spPr/>
        <p:txBody>
          <a:bodyPr/>
          <a:lstStyle/>
          <a:p>
            <a:fld id="{D02DE749-A684-4C17-B399-CF3CC1CBA0B6}" type="slidenum">
              <a:rPr lang="en-US" smtClean="0"/>
              <a:t>34</a:t>
            </a:fld>
            <a:endParaRPr lang="en-US"/>
          </a:p>
        </p:txBody>
      </p:sp>
    </p:spTree>
    <p:extLst>
      <p:ext uri="{BB962C8B-B14F-4D97-AF65-F5344CB8AC3E}">
        <p14:creationId xmlns:p14="http://schemas.microsoft.com/office/powerpoint/2010/main" val="15040904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37B2D973-1A30-4B0F-AFCE-60443D6BB56D}" type="datetimeFigureOut">
              <a:rPr lang="en-US"/>
              <a:pPr>
                <a:defRPr/>
              </a:pPr>
              <a:t>1/20/2016</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412D941-7951-44E9-83B2-EA11F3F77DEE}" type="slidenum">
              <a:rPr lang="en-US"/>
              <a:pPr>
                <a:defRPr/>
              </a:pPr>
              <a:t>‹#›</a:t>
            </a:fld>
            <a:endParaRPr lang="en-US"/>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5E481E07-B432-40C2-8423-C55D5BC2C35C}" type="datetimeFigureOut">
              <a:rPr lang="en-US"/>
              <a:pPr>
                <a:defRPr/>
              </a:pPr>
              <a:t>1/20/2016</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7C8A9E0-A68E-45F9-8E34-4821CC5E204B}" type="slidenum">
              <a:rPr lang="en-US"/>
              <a:pPr>
                <a:defRPr/>
              </a:pPr>
              <a:t>‹#›</a:t>
            </a:fld>
            <a:endParaRPr lang="en-US"/>
          </a:p>
        </p:txBody>
      </p:sp>
      <p:pic>
        <p:nvPicPr>
          <p:cNvPr id="7" name="Picture 6" descr="CoDang.gif"/>
          <p:cNvPicPr>
            <a:picLocks noChangeAspect="1"/>
          </p:cNvPicPr>
          <p:nvPr userDrawn="1"/>
        </p:nvPicPr>
        <p:blipFill>
          <a:blip r:embed="rId2"/>
          <a:stretch>
            <a:fillRect/>
          </a:stretch>
        </p:blipFill>
        <p:spPr>
          <a:xfrm>
            <a:off x="3505200" y="0"/>
            <a:ext cx="2114550" cy="838200"/>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F103B271-5D52-4C9A-BF07-9355AAC70077}" type="datetimeFigureOut">
              <a:rPr lang="en-US"/>
              <a:pPr>
                <a:defRPr/>
              </a:pPr>
              <a:t>1/20/2016</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B0B27D4E-9818-4F0B-8A16-954E993C433D}"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BA45CF32-0FBE-4F65-9EE1-4FA85A25E828}" type="datetimeFigureOut">
              <a:rPr lang="en-US"/>
              <a:pPr>
                <a:defRPr/>
              </a:pPr>
              <a:t>1/20/2016</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507095FD-D72A-4DD8-BC19-EB21A726C86C}"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4CBFF758-D60B-4E07-B8C0-8B02E53AD890}" type="datetimeFigureOut">
              <a:rPr lang="en-US"/>
              <a:pPr>
                <a:defRPr/>
              </a:pPr>
              <a:t>1/20/2016</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B007B904-445A-47FD-8E9E-853495A4FA51}"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885ECD5F-4BFA-4480-AAB4-0FA412AF290D}" type="datetimeFigureOut">
              <a:rPr lang="en-US"/>
              <a:pPr>
                <a:defRPr/>
              </a:pPr>
              <a:t>1/20/2016</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6F06C09D-BF4F-433C-92FE-AD8B6E525839}"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665CD1B2-6535-46A4-A482-4EFAF86483E6}" type="datetimeFigureOut">
              <a:rPr lang="en-US"/>
              <a:pPr>
                <a:defRPr/>
              </a:pPr>
              <a:t>1/20/2016</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057EF92C-F3CB-44BF-BB82-C515FE934FA0}"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9302D410-9370-498C-9AD7-287FAF985727}" type="datetimeFigureOut">
              <a:rPr lang="en-US"/>
              <a:pPr>
                <a:defRPr/>
              </a:pPr>
              <a:t>1/20/2016</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30CB4A15-AE76-4EB3-878F-080B76B952D3}"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00973CE9-30F2-4873-8196-1CE8EC643E57}" type="datetimeFigureOut">
              <a:rPr lang="en-US"/>
              <a:pPr>
                <a:defRPr/>
              </a:pPr>
              <a:t>1/20/2016</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146C9CC3-BD97-467E-9829-C7FA8BF893FC}"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3EF172EB-CD89-4968-B131-DD0936CCD366}" type="datetimeFigureOut">
              <a:rPr lang="en-US"/>
              <a:pPr>
                <a:defRPr/>
              </a:pPr>
              <a:t>1/20/2016</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96504A73-BE30-475E-B67A-2A23C95D6BCC}"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8654CBD7-534B-4E71-A987-F3558C7EF219}" type="datetimeFigureOut">
              <a:rPr lang="en-US"/>
              <a:pPr>
                <a:defRPr/>
              </a:pPr>
              <a:t>1/20/2016</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D497069-1622-4972-A1E8-16775C1A856D}" type="slidenum">
              <a:rPr lang="en-US"/>
              <a:pPr>
                <a:defRPr/>
              </a:pPr>
              <a:t>‹#›</a:t>
            </a:fld>
            <a:endParaRPr lang="en-US"/>
          </a:p>
        </p:txBody>
      </p:sp>
    </p:spTree>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6_Title and Content">
    <p:spTree>
      <p:nvGrpSpPr>
        <p:cNvPr id="1" name=""/>
        <p:cNvGrpSpPr/>
        <p:nvPr/>
      </p:nvGrpSpPr>
      <p:grpSpPr>
        <a:xfrm>
          <a:off x="0" y="0"/>
          <a:ext cx="0" cy="0"/>
          <a:chOff x="0" y="0"/>
          <a:chExt cx="0" cy="0"/>
        </a:xfrm>
      </p:grpSpPr>
      <p:pic>
        <p:nvPicPr>
          <p:cNvPr id="5" name="Picture 4" descr="CoDang.gif"/>
          <p:cNvPicPr>
            <a:picLocks noChangeAspect="1"/>
          </p:cNvPicPr>
          <p:nvPr userDrawn="1"/>
        </p:nvPicPr>
        <p:blipFill>
          <a:blip r:embed="rId2"/>
          <a:stretch>
            <a:fillRect/>
          </a:stretch>
        </p:blipFill>
        <p:spPr>
          <a:xfrm>
            <a:off x="0" y="76200"/>
            <a:ext cx="1295400" cy="838200"/>
          </a:xfrm>
          <a:prstGeom prst="rect">
            <a:avLst/>
          </a:prstGeom>
        </p:spPr>
      </p:pic>
      <p:sp>
        <p:nvSpPr>
          <p:cNvPr id="7" name="TextBox 6"/>
          <p:cNvSpPr txBox="1"/>
          <p:nvPr/>
        </p:nvSpPr>
        <p:spPr>
          <a:xfrm>
            <a:off x="838200" y="152400"/>
            <a:ext cx="8305800" cy="707886"/>
          </a:xfrm>
          <a:prstGeom prst="rect">
            <a:avLst/>
          </a:prstGeom>
          <a:noFill/>
        </p:spPr>
        <p:txBody>
          <a:bodyPr wrap="square">
            <a:spAutoFit/>
          </a:bodyPr>
          <a:lstStyle/>
          <a:p>
            <a:pPr algn="ctr"/>
            <a:r>
              <a:rPr lang="en-US" sz="2000" b="1" smtClean="0">
                <a:solidFill>
                  <a:srgbClr val="FF0000"/>
                </a:solidFill>
              </a:rPr>
              <a:t>ĐÁNH GIÁ KẾT QUẢ THỰC HIỆN NGHỊ QUYẾT ĐẠI HỘI ĐẢNG BỘ </a:t>
            </a:r>
          </a:p>
          <a:p>
            <a:pPr algn="ctr"/>
            <a:r>
              <a:rPr lang="en-US" sz="2000" b="1" smtClean="0">
                <a:solidFill>
                  <a:srgbClr val="FF0000"/>
                </a:solidFill>
              </a:rPr>
              <a:t>THÀNH PHỐ LẦN TỨ IX NHIỆM KỲ 2010 – 2015</a:t>
            </a:r>
            <a:endParaRPr lang="en-US" sz="2000" b="1" dirty="0">
              <a:solidFill>
                <a:srgbClr val="FF0000"/>
              </a:solidFill>
              <a:latin typeface="Times New Roman" pitchFamily="18" charset="0"/>
              <a:cs typeface="Times New Roman" pitchFamily="18" charset="0"/>
            </a:endParaRPr>
          </a:p>
        </p:txBody>
      </p:sp>
      <p:cxnSp>
        <p:nvCxnSpPr>
          <p:cNvPr id="8" name="Straight Connector 7"/>
          <p:cNvCxnSpPr/>
          <p:nvPr userDrawn="1"/>
        </p:nvCxnSpPr>
        <p:spPr>
          <a:xfrm>
            <a:off x="0" y="990600"/>
            <a:ext cx="9144000" cy="0"/>
          </a:xfrm>
          <a:prstGeom prst="line">
            <a:avLst/>
          </a:prstGeom>
        </p:spPr>
        <p:style>
          <a:lnRef idx="1">
            <a:schemeClr val="accent1"/>
          </a:lnRef>
          <a:fillRef idx="0">
            <a:schemeClr val="accent1"/>
          </a:fillRef>
          <a:effectRef idx="0">
            <a:schemeClr val="accent1"/>
          </a:effectRef>
          <a:fontRef idx="minor">
            <a:schemeClr val="tx1"/>
          </a:fontRef>
        </p:style>
      </p:cxnSp>
      <p:sp>
        <p:nvSpPr>
          <p:cNvPr id="3" name="Text Placeholder 2"/>
          <p:cNvSpPr>
            <a:spLocks noGrp="1"/>
          </p:cNvSpPr>
          <p:nvPr>
            <p:ph type="body" sz="quarter" idx="10"/>
          </p:nvPr>
        </p:nvSpPr>
        <p:spPr>
          <a:xfrm>
            <a:off x="76200" y="1066800"/>
            <a:ext cx="8915400" cy="5486400"/>
          </a:xfrm>
        </p:spPr>
        <p:txBody>
          <a:bodyPr/>
          <a:lstStyle>
            <a:lvl1pPr>
              <a:defRPr>
                <a:latin typeface="Tahoma" pitchFamily="34" charset="0"/>
                <a:ea typeface="Tahoma" pitchFamily="34" charset="0"/>
                <a:cs typeface="Tahoma" pitchFamily="34" charset="0"/>
              </a:defRPr>
            </a:lvl1pPr>
            <a:lvl2pPr marL="742950" indent="-285750">
              <a:buFont typeface="Wingdings" pitchFamily="2" charset="2"/>
              <a:buChar char="§"/>
              <a:defRPr>
                <a:latin typeface="Tahoma" pitchFamily="34" charset="0"/>
                <a:ea typeface="Tahoma" pitchFamily="34" charset="0"/>
                <a:cs typeface="Tahoma" pitchFamily="34" charset="0"/>
              </a:defRPr>
            </a:lvl2pPr>
            <a:lvl3pPr marL="1143000" indent="-228600">
              <a:buFont typeface="Courier New" pitchFamily="49" charset="0"/>
              <a:buChar char="o"/>
              <a:defRPr>
                <a:latin typeface="Tahoma" pitchFamily="34" charset="0"/>
                <a:ea typeface="Tahoma" pitchFamily="34" charset="0"/>
                <a:cs typeface="Tahoma" pitchFamily="34" charset="0"/>
              </a:defRPr>
            </a:lvl3pPr>
            <a:lvl4pPr marL="1600200" indent="-228600">
              <a:buFont typeface="Wingdings" pitchFamily="2" charset="2"/>
              <a:buChar char="v"/>
              <a:defRPr>
                <a:latin typeface="Tahoma" pitchFamily="34" charset="0"/>
                <a:ea typeface="Tahoma" pitchFamily="34" charset="0"/>
                <a:cs typeface="Tahoma" pitchFamily="34" charset="0"/>
              </a:defRPr>
            </a:lvl4pPr>
            <a:lvl5pPr>
              <a:defRPr>
                <a:latin typeface="Tahoma" pitchFamily="34" charset="0"/>
                <a:ea typeface="Tahoma" pitchFamily="34" charset="0"/>
                <a:cs typeface="Tahoma" pitchFamily="34"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575227864"/>
      </p:ext>
    </p:extLst>
  </p:cSld>
  <p:clrMapOvr>
    <a:masterClrMapping/>
  </p:clrMapOvr>
  <p:transition advClick="0">
    <p:cut/>
  </p:transition>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1_Title and Content">
    <p:spTree>
      <p:nvGrpSpPr>
        <p:cNvPr id="1" name=""/>
        <p:cNvGrpSpPr/>
        <p:nvPr/>
      </p:nvGrpSpPr>
      <p:grpSpPr>
        <a:xfrm>
          <a:off x="0" y="0"/>
          <a:ext cx="0" cy="0"/>
          <a:chOff x="0" y="0"/>
          <a:chExt cx="0" cy="0"/>
        </a:xfrm>
      </p:grpSpPr>
      <p:pic>
        <p:nvPicPr>
          <p:cNvPr id="5" name="Picture 4" descr="CoDang.gif"/>
          <p:cNvPicPr>
            <a:picLocks noChangeAspect="1"/>
          </p:cNvPicPr>
          <p:nvPr userDrawn="1"/>
        </p:nvPicPr>
        <p:blipFill>
          <a:blip r:embed="rId2"/>
          <a:stretch>
            <a:fillRect/>
          </a:stretch>
        </p:blipFill>
        <p:spPr>
          <a:xfrm>
            <a:off x="0" y="76200"/>
            <a:ext cx="1295400" cy="838200"/>
          </a:xfrm>
          <a:prstGeom prst="rect">
            <a:avLst/>
          </a:prstGeom>
        </p:spPr>
      </p:pic>
      <p:sp>
        <p:nvSpPr>
          <p:cNvPr id="7" name="TextBox 6"/>
          <p:cNvSpPr txBox="1"/>
          <p:nvPr/>
        </p:nvSpPr>
        <p:spPr>
          <a:xfrm>
            <a:off x="838200" y="152400"/>
            <a:ext cx="8305800" cy="707886"/>
          </a:xfrm>
          <a:prstGeom prst="rect">
            <a:avLst/>
          </a:prstGeom>
          <a:noFill/>
        </p:spPr>
        <p:txBody>
          <a:bodyPr wrap="square">
            <a:spAutoFit/>
          </a:bodyPr>
          <a:lstStyle/>
          <a:p>
            <a:pPr algn="ctr"/>
            <a:r>
              <a:rPr lang="en-US" sz="2000" b="1" smtClean="0">
                <a:solidFill>
                  <a:srgbClr val="FF0000"/>
                </a:solidFill>
                <a:latin typeface="Tahoma" pitchFamily="34" charset="0"/>
                <a:ea typeface="Tahoma" pitchFamily="34" charset="0"/>
                <a:cs typeface="Tahoma" pitchFamily="34" charset="0"/>
              </a:rPr>
              <a:t>NGHỊ QUYẾT ĐẠI HỘI ĐẠI BIỂU ĐẢNG BỘ </a:t>
            </a:r>
          </a:p>
          <a:p>
            <a:pPr algn="ctr"/>
            <a:r>
              <a:rPr lang="en-US" sz="2000" b="1" smtClean="0">
                <a:solidFill>
                  <a:srgbClr val="FF0000"/>
                </a:solidFill>
                <a:latin typeface="Tahoma" pitchFamily="34" charset="0"/>
                <a:ea typeface="Tahoma" pitchFamily="34" charset="0"/>
                <a:cs typeface="Tahoma" pitchFamily="34" charset="0"/>
              </a:rPr>
              <a:t>THÀNH PHỐ HỒ CHÍ MINH LẦN THỨ X – NHIỆM</a:t>
            </a:r>
            <a:r>
              <a:rPr lang="en-US" sz="2000" b="1" baseline="0" smtClean="0">
                <a:solidFill>
                  <a:srgbClr val="FF0000"/>
                </a:solidFill>
                <a:latin typeface="Tahoma" pitchFamily="34" charset="0"/>
                <a:ea typeface="Tahoma" pitchFamily="34" charset="0"/>
                <a:cs typeface="Tahoma" pitchFamily="34" charset="0"/>
              </a:rPr>
              <a:t> KỲ 2015 -2020</a:t>
            </a:r>
            <a:endParaRPr lang="en-US" sz="2000" b="1">
              <a:solidFill>
                <a:srgbClr val="FF0000"/>
              </a:solidFill>
              <a:latin typeface="Tahoma" pitchFamily="34" charset="0"/>
              <a:ea typeface="Tahoma" pitchFamily="34" charset="0"/>
              <a:cs typeface="Tahoma" pitchFamily="34" charset="0"/>
            </a:endParaRPr>
          </a:p>
        </p:txBody>
      </p:sp>
      <p:cxnSp>
        <p:nvCxnSpPr>
          <p:cNvPr id="8" name="Straight Connector 7"/>
          <p:cNvCxnSpPr/>
          <p:nvPr userDrawn="1"/>
        </p:nvCxnSpPr>
        <p:spPr>
          <a:xfrm>
            <a:off x="0" y="990600"/>
            <a:ext cx="9144000" cy="0"/>
          </a:xfrm>
          <a:prstGeom prst="line">
            <a:avLst/>
          </a:prstGeom>
        </p:spPr>
        <p:style>
          <a:lnRef idx="1">
            <a:schemeClr val="accent1"/>
          </a:lnRef>
          <a:fillRef idx="0">
            <a:schemeClr val="accent1"/>
          </a:fillRef>
          <a:effectRef idx="0">
            <a:schemeClr val="accent1"/>
          </a:effectRef>
          <a:fontRef idx="minor">
            <a:schemeClr val="tx1"/>
          </a:fontRef>
        </p:style>
      </p:cxnSp>
      <p:sp>
        <p:nvSpPr>
          <p:cNvPr id="3" name="Text Placeholder 2"/>
          <p:cNvSpPr>
            <a:spLocks noGrp="1"/>
          </p:cNvSpPr>
          <p:nvPr>
            <p:ph type="body" sz="quarter" idx="10"/>
          </p:nvPr>
        </p:nvSpPr>
        <p:spPr>
          <a:xfrm>
            <a:off x="76200" y="1066800"/>
            <a:ext cx="8915400" cy="5486400"/>
          </a:xfrm>
        </p:spPr>
        <p:txBody>
          <a:bodyPr/>
          <a:lstStyle>
            <a:lvl1pPr>
              <a:defRPr>
                <a:latin typeface="Tahoma" pitchFamily="34" charset="0"/>
                <a:ea typeface="Tahoma" pitchFamily="34" charset="0"/>
                <a:cs typeface="Tahoma" pitchFamily="34" charset="0"/>
              </a:defRPr>
            </a:lvl1pPr>
            <a:lvl2pPr marL="742950" indent="-285750">
              <a:buFont typeface="Wingdings" pitchFamily="2" charset="2"/>
              <a:buChar char="§"/>
              <a:defRPr>
                <a:latin typeface="Tahoma" pitchFamily="34" charset="0"/>
                <a:ea typeface="Tahoma" pitchFamily="34" charset="0"/>
                <a:cs typeface="Tahoma" pitchFamily="34" charset="0"/>
              </a:defRPr>
            </a:lvl2pPr>
            <a:lvl3pPr marL="1143000" indent="-228600">
              <a:buFont typeface="Courier New" pitchFamily="49" charset="0"/>
              <a:buChar char="o"/>
              <a:defRPr>
                <a:latin typeface="Tahoma" pitchFamily="34" charset="0"/>
                <a:ea typeface="Tahoma" pitchFamily="34" charset="0"/>
                <a:cs typeface="Tahoma" pitchFamily="34" charset="0"/>
              </a:defRPr>
            </a:lvl3pPr>
            <a:lvl4pPr marL="1600200" indent="-228600">
              <a:buFont typeface="Wingdings" pitchFamily="2" charset="2"/>
              <a:buChar char="v"/>
              <a:defRPr>
                <a:latin typeface="Tahoma" pitchFamily="34" charset="0"/>
                <a:ea typeface="Tahoma" pitchFamily="34" charset="0"/>
                <a:cs typeface="Tahoma" pitchFamily="34" charset="0"/>
              </a:defRPr>
            </a:lvl4pPr>
            <a:lvl5pPr>
              <a:defRPr>
                <a:latin typeface="Tahoma" pitchFamily="34" charset="0"/>
                <a:ea typeface="Tahoma" pitchFamily="34" charset="0"/>
                <a:cs typeface="Tahoma" pitchFamily="34"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228502325"/>
      </p:ext>
    </p:extLst>
  </p:cSld>
  <p:clrMapOvr>
    <a:masterClrMapping/>
  </p:clrMapOvr>
  <p:transition advClick="0">
    <p:cut/>
  </p:transition>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9_Title and Content">
    <p:spTree>
      <p:nvGrpSpPr>
        <p:cNvPr id="1" name=""/>
        <p:cNvGrpSpPr/>
        <p:nvPr/>
      </p:nvGrpSpPr>
      <p:grpSpPr>
        <a:xfrm>
          <a:off x="0" y="0"/>
          <a:ext cx="0" cy="0"/>
          <a:chOff x="0" y="0"/>
          <a:chExt cx="0" cy="0"/>
        </a:xfrm>
      </p:grpSpPr>
      <p:pic>
        <p:nvPicPr>
          <p:cNvPr id="5" name="Picture 4" descr="CoDang.gif"/>
          <p:cNvPicPr>
            <a:picLocks noChangeAspect="1"/>
          </p:cNvPicPr>
          <p:nvPr userDrawn="1"/>
        </p:nvPicPr>
        <p:blipFill>
          <a:blip r:embed="rId2"/>
          <a:stretch>
            <a:fillRect/>
          </a:stretch>
        </p:blipFill>
        <p:spPr>
          <a:xfrm>
            <a:off x="0" y="76200"/>
            <a:ext cx="1295400" cy="838200"/>
          </a:xfrm>
          <a:prstGeom prst="rect">
            <a:avLst/>
          </a:prstGeom>
        </p:spPr>
      </p:pic>
      <p:cxnSp>
        <p:nvCxnSpPr>
          <p:cNvPr id="8" name="Straight Connector 7"/>
          <p:cNvCxnSpPr/>
          <p:nvPr userDrawn="1"/>
        </p:nvCxnSpPr>
        <p:spPr>
          <a:xfrm>
            <a:off x="0" y="990600"/>
            <a:ext cx="9144000" cy="0"/>
          </a:xfrm>
          <a:prstGeom prst="line">
            <a:avLst/>
          </a:prstGeom>
        </p:spPr>
        <p:style>
          <a:lnRef idx="1">
            <a:schemeClr val="accent1"/>
          </a:lnRef>
          <a:fillRef idx="0">
            <a:schemeClr val="accent1"/>
          </a:fillRef>
          <a:effectRef idx="0">
            <a:schemeClr val="accent1"/>
          </a:effectRef>
          <a:fontRef idx="minor">
            <a:schemeClr val="tx1"/>
          </a:fontRef>
        </p:style>
      </p:cxnSp>
      <p:sp>
        <p:nvSpPr>
          <p:cNvPr id="3" name="Text Placeholder 2"/>
          <p:cNvSpPr>
            <a:spLocks noGrp="1"/>
          </p:cNvSpPr>
          <p:nvPr>
            <p:ph type="body" sz="quarter" idx="10"/>
          </p:nvPr>
        </p:nvSpPr>
        <p:spPr>
          <a:xfrm>
            <a:off x="76200" y="1066800"/>
            <a:ext cx="8915400" cy="5486400"/>
          </a:xfrm>
        </p:spPr>
        <p:txBody>
          <a:bodyPr/>
          <a:lstStyle>
            <a:lvl1pPr>
              <a:defRPr>
                <a:latin typeface="Tahoma" pitchFamily="34" charset="0"/>
                <a:ea typeface="Tahoma" pitchFamily="34" charset="0"/>
                <a:cs typeface="Tahoma" pitchFamily="34" charset="0"/>
              </a:defRPr>
            </a:lvl1pPr>
            <a:lvl2pPr marL="742950" indent="-285750">
              <a:buFont typeface="Wingdings" pitchFamily="2" charset="2"/>
              <a:buChar char="§"/>
              <a:defRPr>
                <a:latin typeface="Tahoma" pitchFamily="34" charset="0"/>
                <a:ea typeface="Tahoma" pitchFamily="34" charset="0"/>
                <a:cs typeface="Tahoma" pitchFamily="34" charset="0"/>
              </a:defRPr>
            </a:lvl2pPr>
            <a:lvl3pPr marL="1143000" indent="-228600">
              <a:buFont typeface="Courier New" pitchFamily="49" charset="0"/>
              <a:buChar char="o"/>
              <a:defRPr>
                <a:latin typeface="Tahoma" pitchFamily="34" charset="0"/>
                <a:ea typeface="Tahoma" pitchFamily="34" charset="0"/>
                <a:cs typeface="Tahoma" pitchFamily="34" charset="0"/>
              </a:defRPr>
            </a:lvl3pPr>
            <a:lvl4pPr marL="1600200" indent="-228600">
              <a:buFont typeface="Wingdings" pitchFamily="2" charset="2"/>
              <a:buChar char="v"/>
              <a:defRPr>
                <a:latin typeface="Tahoma" pitchFamily="34" charset="0"/>
                <a:ea typeface="Tahoma" pitchFamily="34" charset="0"/>
                <a:cs typeface="Tahoma" pitchFamily="34" charset="0"/>
              </a:defRPr>
            </a:lvl4pPr>
            <a:lvl5pPr>
              <a:defRPr>
                <a:latin typeface="Tahoma" pitchFamily="34" charset="0"/>
                <a:ea typeface="Tahoma" pitchFamily="34" charset="0"/>
                <a:cs typeface="Tahoma" pitchFamily="34"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quarter" idx="11" hasCustomPrompt="1"/>
          </p:nvPr>
        </p:nvSpPr>
        <p:spPr>
          <a:xfrm>
            <a:off x="1066800" y="228600"/>
            <a:ext cx="8077200" cy="533400"/>
          </a:xfrm>
        </p:spPr>
        <p:txBody>
          <a:bodyPr/>
          <a:lstStyle>
            <a:lvl1pPr marL="0" indent="0">
              <a:buNone/>
              <a:defRPr b="1">
                <a:solidFill>
                  <a:srgbClr val="FF0000"/>
                </a:solidFill>
                <a:latin typeface="Tahoma" pitchFamily="34" charset="0"/>
                <a:ea typeface="Tahoma" pitchFamily="34" charset="0"/>
                <a:cs typeface="Tahoma" pitchFamily="34" charset="0"/>
              </a:defRPr>
            </a:lvl1pPr>
          </a:lstStyle>
          <a:p>
            <a:pPr lvl="0"/>
            <a:r>
              <a:rPr lang="en-US" smtClean="0"/>
              <a:t>CLICK TO EDIT MASTER TEXT STYLES</a:t>
            </a:r>
            <a:endParaRPr lang="en-US"/>
          </a:p>
        </p:txBody>
      </p:sp>
    </p:spTree>
    <p:extLst>
      <p:ext uri="{BB962C8B-B14F-4D97-AF65-F5344CB8AC3E}">
        <p14:creationId xmlns:p14="http://schemas.microsoft.com/office/powerpoint/2010/main" val="3370081585"/>
      </p:ext>
    </p:extLst>
  </p:cSld>
  <p:clrMapOvr>
    <a:masterClrMapping/>
  </p:clrMapOvr>
  <p:transition advClick="0">
    <p:cut/>
  </p:transition>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2_Title and Content">
    <p:spTree>
      <p:nvGrpSpPr>
        <p:cNvPr id="1" name=""/>
        <p:cNvGrpSpPr/>
        <p:nvPr/>
      </p:nvGrpSpPr>
      <p:grpSpPr>
        <a:xfrm>
          <a:off x="0" y="0"/>
          <a:ext cx="0" cy="0"/>
          <a:chOff x="0" y="0"/>
          <a:chExt cx="0" cy="0"/>
        </a:xfrm>
      </p:grpSpPr>
      <p:pic>
        <p:nvPicPr>
          <p:cNvPr id="5" name="Picture 4" descr="CoDang.gif"/>
          <p:cNvPicPr>
            <a:picLocks noChangeAspect="1"/>
          </p:cNvPicPr>
          <p:nvPr userDrawn="1"/>
        </p:nvPicPr>
        <p:blipFill>
          <a:blip r:embed="rId2"/>
          <a:stretch>
            <a:fillRect/>
          </a:stretch>
        </p:blipFill>
        <p:spPr>
          <a:xfrm>
            <a:off x="0" y="76200"/>
            <a:ext cx="1295400" cy="838200"/>
          </a:xfrm>
          <a:prstGeom prst="rect">
            <a:avLst/>
          </a:prstGeom>
        </p:spPr>
      </p:pic>
      <p:cxnSp>
        <p:nvCxnSpPr>
          <p:cNvPr id="8" name="Straight Connector 7"/>
          <p:cNvCxnSpPr/>
          <p:nvPr userDrawn="1"/>
        </p:nvCxnSpPr>
        <p:spPr>
          <a:xfrm>
            <a:off x="0" y="990600"/>
            <a:ext cx="9144000" cy="0"/>
          </a:xfrm>
          <a:prstGeom prst="line">
            <a:avLst/>
          </a:prstGeom>
        </p:spPr>
        <p:style>
          <a:lnRef idx="1">
            <a:schemeClr val="accent1"/>
          </a:lnRef>
          <a:fillRef idx="0">
            <a:schemeClr val="accent1"/>
          </a:fillRef>
          <a:effectRef idx="0">
            <a:schemeClr val="accent1"/>
          </a:effectRef>
          <a:fontRef idx="minor">
            <a:schemeClr val="tx1"/>
          </a:fontRef>
        </p:style>
      </p:cxnSp>
      <p:sp>
        <p:nvSpPr>
          <p:cNvPr id="3" name="Text Placeholder 2"/>
          <p:cNvSpPr>
            <a:spLocks noGrp="1"/>
          </p:cNvSpPr>
          <p:nvPr>
            <p:ph type="body" sz="quarter" idx="10"/>
          </p:nvPr>
        </p:nvSpPr>
        <p:spPr>
          <a:xfrm>
            <a:off x="76200" y="1600200"/>
            <a:ext cx="8915400" cy="5029200"/>
          </a:xfrm>
        </p:spPr>
        <p:txBody>
          <a:bodyPr/>
          <a:lstStyle>
            <a:lvl1pPr>
              <a:defRPr>
                <a:latin typeface="Times New Roman" pitchFamily="18" charset="0"/>
                <a:ea typeface="Tahoma" pitchFamily="34" charset="0"/>
                <a:cs typeface="Times New Roman" pitchFamily="18" charset="0"/>
              </a:defRPr>
            </a:lvl1pPr>
            <a:lvl2pPr marL="742950" indent="-285750">
              <a:buFont typeface="Wingdings" pitchFamily="2" charset="2"/>
              <a:buChar char="§"/>
              <a:defRPr>
                <a:latin typeface="Times New Roman" pitchFamily="18" charset="0"/>
                <a:ea typeface="Tahoma" pitchFamily="34" charset="0"/>
                <a:cs typeface="Times New Roman" pitchFamily="18" charset="0"/>
              </a:defRPr>
            </a:lvl2pPr>
            <a:lvl3pPr marL="1143000" indent="-228600">
              <a:buFont typeface="Courier New" pitchFamily="49" charset="0"/>
              <a:buChar char="o"/>
              <a:defRPr>
                <a:latin typeface="Times New Roman" pitchFamily="18" charset="0"/>
                <a:ea typeface="Tahoma" pitchFamily="34" charset="0"/>
                <a:cs typeface="Times New Roman" pitchFamily="18" charset="0"/>
              </a:defRPr>
            </a:lvl3pPr>
            <a:lvl4pPr marL="1600200" indent="-228600">
              <a:buFont typeface="Wingdings" pitchFamily="2" charset="2"/>
              <a:buChar char="v"/>
              <a:defRPr>
                <a:latin typeface="Times New Roman" pitchFamily="18" charset="0"/>
                <a:ea typeface="Tahoma" pitchFamily="34" charset="0"/>
                <a:cs typeface="Times New Roman" pitchFamily="18" charset="0"/>
              </a:defRPr>
            </a:lvl4pPr>
            <a:lvl5pPr>
              <a:defRPr>
                <a:latin typeface="Times New Roman" pitchFamily="18" charset="0"/>
                <a:ea typeface="Tahoma" pitchFamily="34" charset="0"/>
                <a:cs typeface="Times New Roman" pitchFamily="18"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quarter" idx="11" hasCustomPrompt="1"/>
          </p:nvPr>
        </p:nvSpPr>
        <p:spPr>
          <a:xfrm>
            <a:off x="1066800" y="228600"/>
            <a:ext cx="8077200" cy="533400"/>
          </a:xfrm>
        </p:spPr>
        <p:txBody>
          <a:bodyPr/>
          <a:lstStyle>
            <a:lvl1pPr marL="0" indent="0">
              <a:buNone/>
              <a:defRPr b="1">
                <a:solidFill>
                  <a:srgbClr val="FF0000"/>
                </a:solidFill>
                <a:latin typeface="Tahoma" pitchFamily="34" charset="0"/>
                <a:ea typeface="Tahoma" pitchFamily="34" charset="0"/>
                <a:cs typeface="Tahoma" pitchFamily="34" charset="0"/>
              </a:defRPr>
            </a:lvl1pPr>
          </a:lstStyle>
          <a:p>
            <a:pPr lvl="0"/>
            <a:r>
              <a:rPr lang="en-US" smtClean="0"/>
              <a:t>CLICK TO EDIT MASTER TEXT STYLES</a:t>
            </a:r>
            <a:endParaRPr lang="en-US"/>
          </a:p>
        </p:txBody>
      </p:sp>
      <p:sp>
        <p:nvSpPr>
          <p:cNvPr id="6" name="Text Placeholder 5"/>
          <p:cNvSpPr>
            <a:spLocks noGrp="1"/>
          </p:cNvSpPr>
          <p:nvPr>
            <p:ph type="body" sz="quarter" idx="12"/>
          </p:nvPr>
        </p:nvSpPr>
        <p:spPr>
          <a:xfrm>
            <a:off x="152400" y="1066800"/>
            <a:ext cx="8839200" cy="457200"/>
          </a:xfrm>
        </p:spPr>
        <p:txBody>
          <a:bodyPr/>
          <a:lstStyle>
            <a:lvl1pPr marL="0" indent="0">
              <a:buNone/>
              <a:defRPr b="1">
                <a:solidFill>
                  <a:srgbClr val="FF0000"/>
                </a:solidFill>
                <a:latin typeface="Times New Roman" pitchFamily="18" charset="0"/>
                <a:cs typeface="Times New Roman" pitchFamily="18" charset="0"/>
              </a:defRPr>
            </a:lvl1pPr>
            <a:lvl2pPr marL="457200" indent="0">
              <a:buNone/>
              <a:defRPr/>
            </a:lvl2pPr>
          </a:lstStyle>
          <a:p>
            <a:pPr lvl="0"/>
            <a:r>
              <a:rPr lang="en-US" smtClean="0"/>
              <a:t>Click to edit Master text styles</a:t>
            </a:r>
          </a:p>
        </p:txBody>
      </p:sp>
    </p:spTree>
    <p:extLst>
      <p:ext uri="{BB962C8B-B14F-4D97-AF65-F5344CB8AC3E}">
        <p14:creationId xmlns:p14="http://schemas.microsoft.com/office/powerpoint/2010/main" val="547362815"/>
      </p:ext>
    </p:extLst>
  </p:cSld>
  <p:clrMapOvr>
    <a:masterClrMapping/>
  </p:clrMapOvr>
  <p:transition advClick="0">
    <p:cut/>
  </p:transition>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8_Title and Content">
    <p:spTree>
      <p:nvGrpSpPr>
        <p:cNvPr id="1" name=""/>
        <p:cNvGrpSpPr/>
        <p:nvPr/>
      </p:nvGrpSpPr>
      <p:grpSpPr>
        <a:xfrm>
          <a:off x="0" y="0"/>
          <a:ext cx="0" cy="0"/>
          <a:chOff x="0" y="0"/>
          <a:chExt cx="0" cy="0"/>
        </a:xfrm>
      </p:grpSpPr>
      <p:pic>
        <p:nvPicPr>
          <p:cNvPr id="5" name="Picture 4" descr="CoDang.gif"/>
          <p:cNvPicPr>
            <a:picLocks noChangeAspect="1"/>
          </p:cNvPicPr>
          <p:nvPr userDrawn="1"/>
        </p:nvPicPr>
        <p:blipFill>
          <a:blip r:embed="rId2"/>
          <a:stretch>
            <a:fillRect/>
          </a:stretch>
        </p:blipFill>
        <p:spPr>
          <a:xfrm>
            <a:off x="0" y="76200"/>
            <a:ext cx="1295400" cy="838200"/>
          </a:xfrm>
          <a:prstGeom prst="rect">
            <a:avLst/>
          </a:prstGeom>
        </p:spPr>
      </p:pic>
      <p:sp>
        <p:nvSpPr>
          <p:cNvPr id="7" name="TextBox 6"/>
          <p:cNvSpPr txBox="1"/>
          <p:nvPr/>
        </p:nvSpPr>
        <p:spPr>
          <a:xfrm>
            <a:off x="838200" y="152400"/>
            <a:ext cx="8305800" cy="707886"/>
          </a:xfrm>
          <a:prstGeom prst="rect">
            <a:avLst/>
          </a:prstGeom>
          <a:noFill/>
        </p:spPr>
        <p:txBody>
          <a:bodyPr wrap="square">
            <a:spAutoFit/>
          </a:bodyPr>
          <a:lstStyle/>
          <a:p>
            <a:pPr algn="ctr"/>
            <a:r>
              <a:rPr lang="en-US" sz="2000" b="1" smtClean="0">
                <a:solidFill>
                  <a:srgbClr val="FF0000"/>
                </a:solidFill>
              </a:rPr>
              <a:t>ĐÁNH GIÁ KẾT QUẢ THỰC HIỆN NGHỊ QUYẾT ĐẠI HỘI ĐẢNG BỘ </a:t>
            </a:r>
          </a:p>
          <a:p>
            <a:pPr algn="ctr"/>
            <a:r>
              <a:rPr lang="en-US" sz="2000" b="1" smtClean="0">
                <a:solidFill>
                  <a:srgbClr val="FF0000"/>
                </a:solidFill>
              </a:rPr>
              <a:t>THÀNH PHỐ LẦN TỨ IX NHIỆM KỲ 2010 – 2015</a:t>
            </a:r>
            <a:endParaRPr lang="en-US" sz="2000" b="1" dirty="0">
              <a:solidFill>
                <a:srgbClr val="FF0000"/>
              </a:solidFill>
              <a:latin typeface="Times New Roman" pitchFamily="18" charset="0"/>
              <a:cs typeface="Times New Roman" pitchFamily="18" charset="0"/>
            </a:endParaRPr>
          </a:p>
        </p:txBody>
      </p:sp>
      <p:cxnSp>
        <p:nvCxnSpPr>
          <p:cNvPr id="8" name="Straight Connector 7"/>
          <p:cNvCxnSpPr/>
          <p:nvPr userDrawn="1"/>
        </p:nvCxnSpPr>
        <p:spPr>
          <a:xfrm>
            <a:off x="0" y="990600"/>
            <a:ext cx="9144000" cy="0"/>
          </a:xfrm>
          <a:prstGeom prst="line">
            <a:avLst/>
          </a:prstGeom>
        </p:spPr>
        <p:style>
          <a:lnRef idx="1">
            <a:schemeClr val="accent1"/>
          </a:lnRef>
          <a:fillRef idx="0">
            <a:schemeClr val="accent1"/>
          </a:fillRef>
          <a:effectRef idx="0">
            <a:schemeClr val="accent1"/>
          </a:effectRef>
          <a:fontRef idx="minor">
            <a:schemeClr val="tx1"/>
          </a:fontRef>
        </p:style>
      </p:cxnSp>
      <p:sp>
        <p:nvSpPr>
          <p:cNvPr id="3" name="Text Placeholder 2"/>
          <p:cNvSpPr>
            <a:spLocks noGrp="1"/>
          </p:cNvSpPr>
          <p:nvPr>
            <p:ph type="body" sz="quarter" idx="10"/>
          </p:nvPr>
        </p:nvSpPr>
        <p:spPr>
          <a:xfrm>
            <a:off x="76200" y="1066800"/>
            <a:ext cx="8915400" cy="5486400"/>
          </a:xfrm>
        </p:spPr>
        <p:txBody>
          <a:bodyPr/>
          <a:lstStyle>
            <a:lvl1pPr>
              <a:defRPr>
                <a:latin typeface="Tahoma" pitchFamily="34" charset="0"/>
                <a:ea typeface="Tahoma" pitchFamily="34" charset="0"/>
                <a:cs typeface="Tahoma" pitchFamily="34" charset="0"/>
              </a:defRPr>
            </a:lvl1pPr>
            <a:lvl2pPr marL="742950" indent="-285750">
              <a:buFont typeface="Wingdings" pitchFamily="2" charset="2"/>
              <a:buChar char="§"/>
              <a:defRPr>
                <a:latin typeface="Tahoma" pitchFamily="34" charset="0"/>
                <a:ea typeface="Tahoma" pitchFamily="34" charset="0"/>
                <a:cs typeface="Tahoma" pitchFamily="34" charset="0"/>
              </a:defRPr>
            </a:lvl2pPr>
            <a:lvl3pPr marL="1143000" indent="-228600">
              <a:buFont typeface="Courier New" pitchFamily="49" charset="0"/>
              <a:buChar char="o"/>
              <a:defRPr>
                <a:latin typeface="Tahoma" pitchFamily="34" charset="0"/>
                <a:ea typeface="Tahoma" pitchFamily="34" charset="0"/>
                <a:cs typeface="Tahoma" pitchFamily="34" charset="0"/>
              </a:defRPr>
            </a:lvl3pPr>
            <a:lvl4pPr marL="1600200" indent="-228600">
              <a:buFont typeface="Wingdings" pitchFamily="2" charset="2"/>
              <a:buChar char="v"/>
              <a:defRPr>
                <a:latin typeface="Tahoma" pitchFamily="34" charset="0"/>
                <a:ea typeface="Tahoma" pitchFamily="34" charset="0"/>
                <a:cs typeface="Tahoma" pitchFamily="34" charset="0"/>
              </a:defRPr>
            </a:lvl4pPr>
            <a:lvl5pPr>
              <a:defRPr>
                <a:latin typeface="Tahoma" pitchFamily="34" charset="0"/>
                <a:ea typeface="Tahoma" pitchFamily="34" charset="0"/>
                <a:cs typeface="Tahoma" pitchFamily="34"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748514638"/>
      </p:ext>
    </p:extLst>
  </p:cSld>
  <p:clrMapOvr>
    <a:masterClrMapping/>
  </p:clrMapOvr>
  <p:transition advClick="0">
    <p:cut/>
  </p:transition>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7_Title and Content">
    <p:spTree>
      <p:nvGrpSpPr>
        <p:cNvPr id="1" name=""/>
        <p:cNvGrpSpPr/>
        <p:nvPr/>
      </p:nvGrpSpPr>
      <p:grpSpPr>
        <a:xfrm>
          <a:off x="0" y="0"/>
          <a:ext cx="0" cy="0"/>
          <a:chOff x="0" y="0"/>
          <a:chExt cx="0" cy="0"/>
        </a:xfrm>
      </p:grpSpPr>
      <p:pic>
        <p:nvPicPr>
          <p:cNvPr id="5" name="Picture 4" descr="CoDang.gif"/>
          <p:cNvPicPr>
            <a:picLocks noChangeAspect="1"/>
          </p:cNvPicPr>
          <p:nvPr userDrawn="1"/>
        </p:nvPicPr>
        <p:blipFill>
          <a:blip r:embed="rId2"/>
          <a:stretch>
            <a:fillRect/>
          </a:stretch>
        </p:blipFill>
        <p:spPr>
          <a:xfrm>
            <a:off x="0" y="0"/>
            <a:ext cx="1295400" cy="838200"/>
          </a:xfrm>
          <a:prstGeom prst="rect">
            <a:avLst/>
          </a:prstGeom>
        </p:spPr>
      </p:pic>
      <p:cxnSp>
        <p:nvCxnSpPr>
          <p:cNvPr id="8" name="Straight Connector 7"/>
          <p:cNvCxnSpPr/>
          <p:nvPr userDrawn="1"/>
        </p:nvCxnSpPr>
        <p:spPr>
          <a:xfrm>
            <a:off x="0" y="762000"/>
            <a:ext cx="9144000" cy="0"/>
          </a:xfrm>
          <a:prstGeom prst="line">
            <a:avLst/>
          </a:prstGeom>
        </p:spPr>
        <p:style>
          <a:lnRef idx="1">
            <a:schemeClr val="accent1"/>
          </a:lnRef>
          <a:fillRef idx="0">
            <a:schemeClr val="accent1"/>
          </a:fillRef>
          <a:effectRef idx="0">
            <a:schemeClr val="accent1"/>
          </a:effectRef>
          <a:fontRef idx="minor">
            <a:schemeClr val="tx1"/>
          </a:fontRef>
        </p:style>
      </p:cxnSp>
      <p:sp>
        <p:nvSpPr>
          <p:cNvPr id="3" name="Text Placeholder 2"/>
          <p:cNvSpPr>
            <a:spLocks noGrp="1"/>
          </p:cNvSpPr>
          <p:nvPr>
            <p:ph type="body" sz="quarter" idx="10"/>
          </p:nvPr>
        </p:nvSpPr>
        <p:spPr>
          <a:xfrm>
            <a:off x="76200" y="1066800"/>
            <a:ext cx="8915400" cy="5486400"/>
          </a:xfrm>
        </p:spPr>
        <p:txBody>
          <a:bodyPr/>
          <a:lstStyle>
            <a:lvl1pPr>
              <a:defRPr>
                <a:latin typeface="Tahoma" pitchFamily="34" charset="0"/>
                <a:ea typeface="Tahoma" pitchFamily="34" charset="0"/>
                <a:cs typeface="Tahoma" pitchFamily="34" charset="0"/>
              </a:defRPr>
            </a:lvl1pPr>
            <a:lvl2pPr marL="742950" indent="-285750">
              <a:buFont typeface="Wingdings" pitchFamily="2" charset="2"/>
              <a:buChar char="§"/>
              <a:defRPr>
                <a:latin typeface="Tahoma" pitchFamily="34" charset="0"/>
                <a:ea typeface="Tahoma" pitchFamily="34" charset="0"/>
                <a:cs typeface="Tahoma" pitchFamily="34" charset="0"/>
              </a:defRPr>
            </a:lvl2pPr>
            <a:lvl3pPr marL="1143000" indent="-228600">
              <a:buFont typeface="Courier New" pitchFamily="49" charset="0"/>
              <a:buChar char="o"/>
              <a:defRPr>
                <a:latin typeface="Tahoma" pitchFamily="34" charset="0"/>
                <a:ea typeface="Tahoma" pitchFamily="34" charset="0"/>
                <a:cs typeface="Tahoma" pitchFamily="34" charset="0"/>
              </a:defRPr>
            </a:lvl3pPr>
            <a:lvl4pPr marL="1600200" indent="-228600">
              <a:buFont typeface="Wingdings" pitchFamily="2" charset="2"/>
              <a:buChar char="v"/>
              <a:defRPr>
                <a:latin typeface="Tahoma" pitchFamily="34" charset="0"/>
                <a:ea typeface="Tahoma" pitchFamily="34" charset="0"/>
                <a:cs typeface="Tahoma" pitchFamily="34" charset="0"/>
              </a:defRPr>
            </a:lvl4pPr>
            <a:lvl5pPr>
              <a:defRPr>
                <a:latin typeface="Tahoma" pitchFamily="34" charset="0"/>
                <a:ea typeface="Tahoma" pitchFamily="34" charset="0"/>
                <a:cs typeface="Tahoma" pitchFamily="34"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11"/>
          </p:nvPr>
        </p:nvSpPr>
        <p:spPr>
          <a:xfrm>
            <a:off x="1295400" y="76200"/>
            <a:ext cx="7620000" cy="609600"/>
          </a:xfrm>
        </p:spPr>
        <p:txBody>
          <a:bodyPr/>
          <a:lstStyle>
            <a:lvl1pPr marL="0" indent="0" algn="ctr">
              <a:buNone/>
              <a:defRPr sz="2800" b="1">
                <a:solidFill>
                  <a:srgbClr val="FF0000"/>
                </a:solidFill>
                <a:latin typeface="Arial" pitchFamily="34" charset="0"/>
                <a:ea typeface="Tahoma" pitchFamily="34" charset="0"/>
                <a:cs typeface="Arial" pitchFamily="34" charset="0"/>
              </a:defRPr>
            </a:lvl1pPr>
          </a:lstStyle>
          <a:p>
            <a:pPr algn="ctr"/>
            <a:endParaRPr lang="en-US" sz="2000" b="1"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234375189"/>
      </p:ext>
    </p:extLst>
  </p:cSld>
  <p:clrMapOvr>
    <a:masterClrMapping/>
  </p:clrMapOvr>
  <p:transition advClick="0">
    <p:cut/>
  </p:transition>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0_Title and Content">
    <p:spTree>
      <p:nvGrpSpPr>
        <p:cNvPr id="1" name=""/>
        <p:cNvGrpSpPr/>
        <p:nvPr/>
      </p:nvGrpSpPr>
      <p:grpSpPr>
        <a:xfrm>
          <a:off x="0" y="0"/>
          <a:ext cx="0" cy="0"/>
          <a:chOff x="0" y="0"/>
          <a:chExt cx="0" cy="0"/>
        </a:xfrm>
      </p:grpSpPr>
      <p:pic>
        <p:nvPicPr>
          <p:cNvPr id="5" name="Picture 4" descr="CoDang.gif"/>
          <p:cNvPicPr>
            <a:picLocks noChangeAspect="1"/>
          </p:cNvPicPr>
          <p:nvPr userDrawn="1"/>
        </p:nvPicPr>
        <p:blipFill>
          <a:blip r:embed="rId2"/>
          <a:stretch>
            <a:fillRect/>
          </a:stretch>
        </p:blipFill>
        <p:spPr>
          <a:xfrm>
            <a:off x="0" y="0"/>
            <a:ext cx="1295400" cy="838200"/>
          </a:xfrm>
          <a:prstGeom prst="rect">
            <a:avLst/>
          </a:prstGeom>
        </p:spPr>
      </p:pic>
      <p:cxnSp>
        <p:nvCxnSpPr>
          <p:cNvPr id="8" name="Straight Connector 7"/>
          <p:cNvCxnSpPr/>
          <p:nvPr userDrawn="1"/>
        </p:nvCxnSpPr>
        <p:spPr>
          <a:xfrm>
            <a:off x="0" y="914400"/>
            <a:ext cx="9144000" cy="0"/>
          </a:xfrm>
          <a:prstGeom prst="line">
            <a:avLst/>
          </a:prstGeom>
        </p:spPr>
        <p:style>
          <a:lnRef idx="1">
            <a:schemeClr val="accent1"/>
          </a:lnRef>
          <a:fillRef idx="0">
            <a:schemeClr val="accent1"/>
          </a:fillRef>
          <a:effectRef idx="0">
            <a:schemeClr val="accent1"/>
          </a:effectRef>
          <a:fontRef idx="minor">
            <a:schemeClr val="tx1"/>
          </a:fontRef>
        </p:style>
      </p:cxnSp>
      <p:sp>
        <p:nvSpPr>
          <p:cNvPr id="3" name="Text Placeholder 2"/>
          <p:cNvSpPr>
            <a:spLocks noGrp="1"/>
          </p:cNvSpPr>
          <p:nvPr>
            <p:ph type="body" sz="quarter" idx="10"/>
          </p:nvPr>
        </p:nvSpPr>
        <p:spPr>
          <a:xfrm>
            <a:off x="76200" y="1066800"/>
            <a:ext cx="8915400" cy="5486400"/>
          </a:xfrm>
        </p:spPr>
        <p:txBody>
          <a:bodyPr/>
          <a:lstStyle>
            <a:lvl1pPr>
              <a:defRPr>
                <a:latin typeface="Tahoma" pitchFamily="34" charset="0"/>
                <a:ea typeface="Tahoma" pitchFamily="34" charset="0"/>
                <a:cs typeface="Tahoma" pitchFamily="34" charset="0"/>
              </a:defRPr>
            </a:lvl1pPr>
            <a:lvl2pPr marL="742950" indent="-285750">
              <a:buFont typeface="Wingdings" pitchFamily="2" charset="2"/>
              <a:buChar char="§"/>
              <a:defRPr>
                <a:latin typeface="Tahoma" pitchFamily="34" charset="0"/>
                <a:ea typeface="Tahoma" pitchFamily="34" charset="0"/>
                <a:cs typeface="Tahoma" pitchFamily="34" charset="0"/>
              </a:defRPr>
            </a:lvl2pPr>
            <a:lvl3pPr marL="1143000" indent="-228600">
              <a:buFont typeface="Courier New" pitchFamily="49" charset="0"/>
              <a:buChar char="o"/>
              <a:defRPr>
                <a:latin typeface="Tahoma" pitchFamily="34" charset="0"/>
                <a:ea typeface="Tahoma" pitchFamily="34" charset="0"/>
                <a:cs typeface="Tahoma" pitchFamily="34" charset="0"/>
              </a:defRPr>
            </a:lvl3pPr>
            <a:lvl4pPr marL="1600200" indent="-228600">
              <a:buFont typeface="Wingdings" pitchFamily="2" charset="2"/>
              <a:buChar char="v"/>
              <a:defRPr>
                <a:latin typeface="Tahoma" pitchFamily="34" charset="0"/>
                <a:ea typeface="Tahoma" pitchFamily="34" charset="0"/>
                <a:cs typeface="Tahoma" pitchFamily="34" charset="0"/>
              </a:defRPr>
            </a:lvl4pPr>
            <a:lvl5pPr>
              <a:defRPr>
                <a:latin typeface="Tahoma" pitchFamily="34" charset="0"/>
                <a:ea typeface="Tahoma" pitchFamily="34" charset="0"/>
                <a:cs typeface="Tahoma" pitchFamily="34"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11"/>
          </p:nvPr>
        </p:nvSpPr>
        <p:spPr>
          <a:xfrm>
            <a:off x="1295400" y="76200"/>
            <a:ext cx="7620000" cy="609600"/>
          </a:xfrm>
        </p:spPr>
        <p:txBody>
          <a:bodyPr/>
          <a:lstStyle>
            <a:lvl1pPr marL="0" indent="0" algn="ctr">
              <a:buNone/>
              <a:defRPr sz="2800" b="1">
                <a:solidFill>
                  <a:srgbClr val="FF0000"/>
                </a:solidFill>
                <a:latin typeface="Arial" pitchFamily="34" charset="0"/>
                <a:ea typeface="Tahoma" pitchFamily="34" charset="0"/>
                <a:cs typeface="Arial" pitchFamily="34" charset="0"/>
              </a:defRPr>
            </a:lvl1pPr>
          </a:lstStyle>
          <a:p>
            <a:pPr algn="ctr"/>
            <a:endParaRPr lang="en-US" sz="2000" b="1"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3723270522"/>
      </p:ext>
    </p:extLst>
  </p:cSld>
  <p:clrMapOvr>
    <a:masterClrMapping/>
  </p:clrMapOvr>
  <p:transition advClick="0">
    <p:cut/>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defRPr>
            </a:lvl1pPr>
          </a:lstStyle>
          <a:p>
            <a:pPr>
              <a:defRPr/>
            </a:pPr>
            <a:fld id="{E5B867D7-08E2-4486-872D-FB0577549A46}" type="datetimeFigureOut">
              <a:rPr lang="en-US"/>
              <a:pPr>
                <a:defRPr/>
              </a:pPr>
              <a:t>1/20/2016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defRPr>
            </a:lvl1pPr>
          </a:lstStyle>
          <a:p>
            <a:pPr>
              <a:defRPr/>
            </a:pPr>
            <a:fld id="{59A2A08E-90B5-4F80-9CBC-68FCAAAAD0A4}" type="slidenum">
              <a:rPr lang="en-US"/>
              <a:pPr>
                <a:defRPr/>
              </a:pPr>
              <a:t>‹#›</a:t>
            </a:fld>
            <a:endParaRPr lang="en-US"/>
          </a:p>
        </p:txBody>
      </p:sp>
      <p:pic>
        <p:nvPicPr>
          <p:cNvPr id="7" name="Picture 119" descr="104tgp copy"/>
          <p:cNvPicPr>
            <a:picLocks noChangeAspect="1" noChangeArrowheads="1"/>
          </p:cNvPicPr>
          <p:nvPr userDrawn="1"/>
        </p:nvPicPr>
        <p:blipFill>
          <a:blip r:embed="rId20">
            <a:extLst>
              <a:ext uri="{28A0092B-C50C-407E-A947-70E740481C1C}">
                <a14:useLocalDpi xmlns:a14="http://schemas.microsoft.com/office/drawing/2010/main" val="0"/>
              </a:ext>
            </a:extLst>
          </a:blip>
          <a:srcRect r="8264"/>
          <a:stretch>
            <a:fillRect/>
          </a:stretch>
        </p:blipFill>
        <p:spPr bwMode="gray">
          <a:xfrm>
            <a:off x="685800" y="936625"/>
            <a:ext cx="8458200" cy="5883275"/>
          </a:xfrm>
          <a:prstGeom prst="rect">
            <a:avLst/>
          </a:prstGeom>
          <a:noFill/>
          <a:extLst>
            <a:ext uri="{909E8E84-426E-40DD-AFC4-6F175D3DCCD1}">
              <a14:hiddenFill xmlns:a14="http://schemas.microsoft.com/office/drawing/2010/main">
                <a:solidFill>
                  <a:srgbClr val="FFFFFF"/>
                </a:solidFill>
              </a14:hiddenFill>
            </a:ext>
          </a:extLst>
        </p:spPr>
      </p:pic>
      <p:sp>
        <p:nvSpPr>
          <p:cNvPr id="8" name="Freeform 102"/>
          <p:cNvSpPr>
            <a:spLocks/>
          </p:cNvSpPr>
          <p:nvPr userDrawn="1"/>
        </p:nvSpPr>
        <p:spPr bwMode="gray">
          <a:xfrm>
            <a:off x="0" y="298450"/>
            <a:ext cx="1600200" cy="6559550"/>
          </a:xfrm>
          <a:custGeom>
            <a:avLst/>
            <a:gdLst>
              <a:gd name="T0" fmla="*/ 0 w 1008"/>
              <a:gd name="T1" fmla="*/ 20 h 4132"/>
              <a:gd name="T2" fmla="*/ 0 w 1008"/>
              <a:gd name="T3" fmla="*/ 4132 h 4132"/>
              <a:gd name="T4" fmla="*/ 1008 w 1008"/>
              <a:gd name="T5" fmla="*/ 4132 h 4132"/>
              <a:gd name="T6" fmla="*/ 301 w 1008"/>
              <a:gd name="T7" fmla="*/ 1855 h 4132"/>
              <a:gd name="T8" fmla="*/ 1005 w 1008"/>
              <a:gd name="T9" fmla="*/ 0 h 4132"/>
              <a:gd name="T10" fmla="*/ 0 w 1008"/>
              <a:gd name="T11" fmla="*/ 20 h 4132"/>
            </a:gdLst>
            <a:ahLst/>
            <a:cxnLst>
              <a:cxn ang="0">
                <a:pos x="T0" y="T1"/>
              </a:cxn>
              <a:cxn ang="0">
                <a:pos x="T2" y="T3"/>
              </a:cxn>
              <a:cxn ang="0">
                <a:pos x="T4" y="T5"/>
              </a:cxn>
              <a:cxn ang="0">
                <a:pos x="T6" y="T7"/>
              </a:cxn>
              <a:cxn ang="0">
                <a:pos x="T8" y="T9"/>
              </a:cxn>
              <a:cxn ang="0">
                <a:pos x="T10" y="T11"/>
              </a:cxn>
            </a:cxnLst>
            <a:rect l="0" t="0" r="r" b="b"/>
            <a:pathLst>
              <a:path w="1008" h="4132">
                <a:moveTo>
                  <a:pt x="0" y="20"/>
                </a:moveTo>
                <a:lnTo>
                  <a:pt x="0" y="4132"/>
                </a:lnTo>
                <a:lnTo>
                  <a:pt x="1008" y="4132"/>
                </a:lnTo>
                <a:cubicBezTo>
                  <a:pt x="395" y="3389"/>
                  <a:pt x="301" y="2565"/>
                  <a:pt x="301" y="1855"/>
                </a:cubicBezTo>
                <a:cubicBezTo>
                  <a:pt x="301" y="1145"/>
                  <a:pt x="535" y="263"/>
                  <a:pt x="1005" y="0"/>
                </a:cubicBezTo>
                <a:cubicBezTo>
                  <a:pt x="549" y="8"/>
                  <a:pt x="0" y="20"/>
                  <a:pt x="0" y="20"/>
                </a:cubicBezTo>
                <a:close/>
              </a:path>
            </a:pathLst>
          </a:custGeom>
          <a:gradFill rotWithShape="1">
            <a:gsLst>
              <a:gs pos="0">
                <a:schemeClr val="accent1">
                  <a:gamma/>
                  <a:tint val="6275"/>
                  <a:invGamma/>
                  <a:alpha val="14000"/>
                </a:schemeClr>
              </a:gs>
              <a:gs pos="100000">
                <a:schemeClr val="accent1">
                  <a:alpha val="14000"/>
                </a:scheme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vi-VN"/>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 id="2147483663" r:id="rId12"/>
    <p:sldLayoutId id="2147483668" r:id="rId13"/>
    <p:sldLayoutId id="2147483666" r:id="rId14"/>
    <p:sldLayoutId id="2147483669" r:id="rId15"/>
    <p:sldLayoutId id="2147483665" r:id="rId16"/>
    <p:sldLayoutId id="2147483664" r:id="rId17"/>
    <p:sldLayoutId id="2147483667" r:id="rId18"/>
  </p:sldLayoutIdLst>
  <p:timing>
    <p:tnLst>
      <p:par>
        <p:cTn id="1" dur="indefinite" restart="never" nodeType="tmRoot"/>
      </p:par>
    </p:tnLst>
  </p:timing>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hyperlink" Target="%5b07-01-2016_16.08.54%5dbao_cao_tieu_chi_xay_dung_thanh_pho_ho_chi_minh_xa_hoi_chu_nghia,_van_minh_hien_dai_(phan_iv).pdf" TargetMode="External"/><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Box 3"/>
          <p:cNvSpPr txBox="1">
            <a:spLocks noChangeArrowheads="1"/>
          </p:cNvSpPr>
          <p:nvPr/>
        </p:nvSpPr>
        <p:spPr bwMode="auto">
          <a:xfrm>
            <a:off x="-228600" y="3868341"/>
            <a:ext cx="9601200" cy="1846659"/>
          </a:xfrm>
          <a:prstGeom prst="rect">
            <a:avLst/>
          </a:prstGeom>
          <a:noFill/>
          <a:ln w="9525">
            <a:noFill/>
            <a:miter lim="800000"/>
            <a:headEnd/>
            <a:tailEnd/>
          </a:ln>
        </p:spPr>
        <p:txBody>
          <a:bodyPr wrap="square">
            <a:spAutoFit/>
          </a:bodyPr>
          <a:lstStyle/>
          <a:p>
            <a:pPr algn="ctr"/>
            <a:r>
              <a:rPr lang="en-US" sz="3800" b="1" smtClean="0">
                <a:solidFill>
                  <a:srgbClr val="FF0000"/>
                </a:solidFill>
                <a:latin typeface="Times New Roman" pitchFamily="18" charset="0"/>
                <a:ea typeface="Tahoma" pitchFamily="34" charset="0"/>
                <a:cs typeface="Times New Roman" pitchFamily="18" charset="0"/>
              </a:rPr>
              <a:t>NGHỊ QUYẾT ĐẠI </a:t>
            </a:r>
            <a:r>
              <a:rPr lang="en-US" sz="3800" b="1">
                <a:solidFill>
                  <a:srgbClr val="FF0000"/>
                </a:solidFill>
                <a:latin typeface="Times New Roman" pitchFamily="18" charset="0"/>
                <a:ea typeface="Tahoma" pitchFamily="34" charset="0"/>
                <a:cs typeface="Times New Roman" pitchFamily="18" charset="0"/>
              </a:rPr>
              <a:t>HỘI ĐẠI </a:t>
            </a:r>
            <a:r>
              <a:rPr lang="en-US" sz="3800" b="1" smtClean="0">
                <a:solidFill>
                  <a:srgbClr val="FF0000"/>
                </a:solidFill>
                <a:latin typeface="Times New Roman" pitchFamily="18" charset="0"/>
                <a:ea typeface="Tahoma" pitchFamily="34" charset="0"/>
                <a:cs typeface="Times New Roman" pitchFamily="18" charset="0"/>
              </a:rPr>
              <a:t>BIỂU</a:t>
            </a:r>
            <a:endParaRPr lang="en-US" sz="3800" b="1">
              <a:solidFill>
                <a:srgbClr val="FF0000"/>
              </a:solidFill>
              <a:latin typeface="Times New Roman" pitchFamily="18" charset="0"/>
              <a:ea typeface="Tahoma" pitchFamily="34" charset="0"/>
              <a:cs typeface="Times New Roman" pitchFamily="18" charset="0"/>
            </a:endParaRPr>
          </a:p>
          <a:p>
            <a:pPr algn="ctr"/>
            <a:r>
              <a:rPr lang="en-US" sz="3800" b="1">
                <a:solidFill>
                  <a:srgbClr val="FF0000"/>
                </a:solidFill>
                <a:latin typeface="Times New Roman" pitchFamily="18" charset="0"/>
                <a:ea typeface="Tahoma" pitchFamily="34" charset="0"/>
                <a:cs typeface="Times New Roman" pitchFamily="18" charset="0"/>
              </a:rPr>
              <a:t>ĐẢNG BỘ THÀNH PHỐ HỒ CHÍ MINH</a:t>
            </a:r>
          </a:p>
          <a:p>
            <a:pPr algn="ctr"/>
            <a:r>
              <a:rPr lang="en-US" sz="3800" b="1">
                <a:solidFill>
                  <a:srgbClr val="FF0000"/>
                </a:solidFill>
                <a:latin typeface="Times New Roman" pitchFamily="18" charset="0"/>
                <a:ea typeface="Tahoma" pitchFamily="34" charset="0"/>
                <a:cs typeface="Times New Roman" pitchFamily="18" charset="0"/>
              </a:rPr>
              <a:t>LẦN THỨ </a:t>
            </a:r>
            <a:r>
              <a:rPr lang="en-US" sz="3800" b="1" smtClean="0">
                <a:solidFill>
                  <a:srgbClr val="FF0000"/>
                </a:solidFill>
                <a:latin typeface="Times New Roman" pitchFamily="18" charset="0"/>
                <a:ea typeface="Tahoma" pitchFamily="34" charset="0"/>
                <a:cs typeface="Times New Roman" pitchFamily="18" charset="0"/>
              </a:rPr>
              <a:t>X - NHIỆM KỲ 2015 -2020</a:t>
            </a:r>
            <a:endParaRPr lang="en-US" sz="3800" b="1">
              <a:solidFill>
                <a:srgbClr val="FF0000"/>
              </a:solidFill>
              <a:latin typeface="Times New Roman" pitchFamily="18" charset="0"/>
              <a:ea typeface="Tahoma" pitchFamily="34" charset="0"/>
              <a:cs typeface="Times New Roman" pitchFamily="18" charset="0"/>
            </a:endParaRPr>
          </a:p>
        </p:txBody>
      </p:sp>
      <p:pic>
        <p:nvPicPr>
          <p:cNvPr id="4" name="Picture 3" descr="CO DANG.png"/>
          <p:cNvPicPr>
            <a:picLocks noChangeAspect="1"/>
          </p:cNvPicPr>
          <p:nvPr/>
        </p:nvPicPr>
        <p:blipFill>
          <a:blip r:embed="rId2"/>
          <a:stretch>
            <a:fillRect/>
          </a:stretch>
        </p:blipFill>
        <p:spPr>
          <a:xfrm>
            <a:off x="2362200" y="762000"/>
            <a:ext cx="4419600" cy="24384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3314"/>
                                        </p:tgtEl>
                                        <p:attrNameLst>
                                          <p:attrName>style.visibility</p:attrName>
                                        </p:attrNameLst>
                                      </p:cBhvr>
                                      <p:to>
                                        <p:strVal val="visible"/>
                                      </p:to>
                                    </p:set>
                                    <p:anim calcmode="lin" valueType="num">
                                      <p:cBhvr>
                                        <p:cTn id="7" dur="500" fill="hold"/>
                                        <p:tgtEl>
                                          <p:spTgt spid="13314"/>
                                        </p:tgtEl>
                                        <p:attrNameLst>
                                          <p:attrName>ppt_w</p:attrName>
                                        </p:attrNameLst>
                                      </p:cBhvr>
                                      <p:tavLst>
                                        <p:tav tm="0">
                                          <p:val>
                                            <p:fltVal val="0"/>
                                          </p:val>
                                        </p:tav>
                                        <p:tav tm="100000">
                                          <p:val>
                                            <p:strVal val="#ppt_w"/>
                                          </p:val>
                                        </p:tav>
                                      </p:tavLst>
                                    </p:anim>
                                    <p:anim calcmode="lin" valueType="num">
                                      <p:cBhvr>
                                        <p:cTn id="8" dur="500" fill="hold"/>
                                        <p:tgtEl>
                                          <p:spTgt spid="13314"/>
                                        </p:tgtEl>
                                        <p:attrNameLst>
                                          <p:attrName>ppt_h</p:attrName>
                                        </p:attrNameLst>
                                      </p:cBhvr>
                                      <p:tavLst>
                                        <p:tav tm="0">
                                          <p:val>
                                            <p:fltVal val="0"/>
                                          </p:val>
                                        </p:tav>
                                        <p:tav tm="100000">
                                          <p:val>
                                            <p:strVal val="#ppt_h"/>
                                          </p:val>
                                        </p:tav>
                                      </p:tavLst>
                                    </p:anim>
                                    <p:animEffect transition="in" filter="fade">
                                      <p:cBhvr>
                                        <p:cTn id="9" dur="500"/>
                                        <p:tgtEl>
                                          <p:spTgt spid="13314"/>
                                        </p:tgtEl>
                                      </p:cBhvr>
                                    </p:animEffect>
                                  </p:childTnLst>
                                </p:cTn>
                              </p:par>
                              <p:par>
                                <p:cTn id="10" presetID="53" presetClass="entr" presetSubtype="16"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76200" y="1676400"/>
            <a:ext cx="8915400" cy="5486400"/>
          </a:xfrm>
        </p:spPr>
        <p:txBody>
          <a:bodyPr/>
          <a:lstStyle/>
          <a:p>
            <a:pPr marL="0" indent="0" algn="just">
              <a:buNone/>
            </a:pPr>
            <a:r>
              <a:rPr lang="en-US" sz="2400" dirty="0" err="1" smtClean="0">
                <a:solidFill>
                  <a:srgbClr val="00B050"/>
                </a:solidFill>
                <a:latin typeface="Times New Roman" pitchFamily="18" charset="0"/>
                <a:cs typeface="Times New Roman" pitchFamily="18" charset="0"/>
              </a:rPr>
              <a:t>I.Đại</a:t>
            </a:r>
            <a:r>
              <a:rPr lang="en-US" sz="2400" dirty="0" smtClean="0">
                <a:solidFill>
                  <a:srgbClr val="00B050"/>
                </a:solidFill>
                <a:latin typeface="Times New Roman" pitchFamily="18" charset="0"/>
                <a:cs typeface="Times New Roman" pitchFamily="18" charset="0"/>
              </a:rPr>
              <a:t> </a:t>
            </a:r>
            <a:r>
              <a:rPr lang="en-US" sz="2400" dirty="0" err="1" smtClean="0">
                <a:solidFill>
                  <a:srgbClr val="00B050"/>
                </a:solidFill>
                <a:latin typeface="Times New Roman" pitchFamily="18" charset="0"/>
                <a:cs typeface="Times New Roman" pitchFamily="18" charset="0"/>
              </a:rPr>
              <a:t>hội</a:t>
            </a:r>
            <a:r>
              <a:rPr lang="en-US" sz="2400" dirty="0" smtClean="0">
                <a:solidFill>
                  <a:srgbClr val="00B050"/>
                </a:solidFill>
                <a:latin typeface="Times New Roman" pitchFamily="18" charset="0"/>
                <a:cs typeface="Times New Roman" pitchFamily="18" charset="0"/>
              </a:rPr>
              <a:t> </a:t>
            </a:r>
            <a:r>
              <a:rPr lang="en-US" sz="2400" dirty="0" err="1" smtClean="0">
                <a:solidFill>
                  <a:srgbClr val="00B050"/>
                </a:solidFill>
                <a:latin typeface="Times New Roman" pitchFamily="18" charset="0"/>
                <a:cs typeface="Times New Roman" pitchFamily="18" charset="0"/>
              </a:rPr>
              <a:t>đại</a:t>
            </a:r>
            <a:r>
              <a:rPr lang="en-US" sz="2400" dirty="0" smtClean="0">
                <a:solidFill>
                  <a:srgbClr val="00B050"/>
                </a:solidFill>
                <a:latin typeface="Times New Roman" pitchFamily="18" charset="0"/>
                <a:cs typeface="Times New Roman" pitchFamily="18" charset="0"/>
              </a:rPr>
              <a:t> </a:t>
            </a:r>
            <a:r>
              <a:rPr lang="en-US" sz="2400" dirty="0" err="1" smtClean="0">
                <a:solidFill>
                  <a:srgbClr val="00B050"/>
                </a:solidFill>
                <a:latin typeface="Times New Roman" pitchFamily="18" charset="0"/>
                <a:cs typeface="Times New Roman" pitchFamily="18" charset="0"/>
              </a:rPr>
              <a:t>biểu</a:t>
            </a:r>
            <a:r>
              <a:rPr lang="en-US" sz="2400" dirty="0" smtClean="0">
                <a:solidFill>
                  <a:srgbClr val="00B050"/>
                </a:solidFill>
                <a:latin typeface="Times New Roman" pitchFamily="18" charset="0"/>
                <a:cs typeface="Times New Roman" pitchFamily="18" charset="0"/>
              </a:rPr>
              <a:t> </a:t>
            </a:r>
            <a:r>
              <a:rPr lang="en-US" sz="2400" dirty="0" err="1" smtClean="0">
                <a:solidFill>
                  <a:srgbClr val="00B050"/>
                </a:solidFill>
                <a:latin typeface="Times New Roman" pitchFamily="18" charset="0"/>
                <a:cs typeface="Times New Roman" pitchFamily="18" charset="0"/>
              </a:rPr>
              <a:t>đảng</a:t>
            </a:r>
            <a:r>
              <a:rPr lang="en-US" sz="2400" dirty="0" smtClean="0">
                <a:solidFill>
                  <a:srgbClr val="00B050"/>
                </a:solidFill>
                <a:latin typeface="Times New Roman" pitchFamily="18" charset="0"/>
                <a:cs typeface="Times New Roman" pitchFamily="18" charset="0"/>
              </a:rPr>
              <a:t> </a:t>
            </a:r>
            <a:r>
              <a:rPr lang="en-US" sz="2400" dirty="0" err="1" smtClean="0">
                <a:solidFill>
                  <a:srgbClr val="00B050"/>
                </a:solidFill>
                <a:latin typeface="Times New Roman" pitchFamily="18" charset="0"/>
                <a:cs typeface="Times New Roman" pitchFamily="18" charset="0"/>
              </a:rPr>
              <a:t>bộ</a:t>
            </a:r>
            <a:r>
              <a:rPr lang="en-US" sz="2400" dirty="0" smtClean="0">
                <a:solidFill>
                  <a:srgbClr val="00B050"/>
                </a:solidFill>
                <a:latin typeface="Times New Roman" pitchFamily="18" charset="0"/>
                <a:cs typeface="Times New Roman" pitchFamily="18" charset="0"/>
              </a:rPr>
              <a:t> </a:t>
            </a:r>
            <a:r>
              <a:rPr lang="en-US" sz="2400" dirty="0" err="1" smtClean="0">
                <a:solidFill>
                  <a:srgbClr val="00B050"/>
                </a:solidFill>
                <a:latin typeface="Times New Roman" pitchFamily="18" charset="0"/>
                <a:cs typeface="Times New Roman" pitchFamily="18" charset="0"/>
              </a:rPr>
              <a:t>Tp.HCM</a:t>
            </a:r>
            <a:r>
              <a:rPr lang="en-US" sz="2400" dirty="0" smtClean="0">
                <a:solidFill>
                  <a:srgbClr val="00B050"/>
                </a:solidFill>
                <a:latin typeface="Times New Roman" pitchFamily="18" charset="0"/>
                <a:cs typeface="Times New Roman" pitchFamily="18" charset="0"/>
              </a:rPr>
              <a:t> </a:t>
            </a:r>
            <a:r>
              <a:rPr lang="en-US" sz="2400" dirty="0" err="1" smtClean="0">
                <a:solidFill>
                  <a:srgbClr val="00B050"/>
                </a:solidFill>
                <a:latin typeface="Times New Roman" pitchFamily="18" charset="0"/>
                <a:cs typeface="Times New Roman" pitchFamily="18" charset="0"/>
              </a:rPr>
              <a:t>lần</a:t>
            </a:r>
            <a:r>
              <a:rPr lang="en-US" sz="2400" dirty="0" smtClean="0">
                <a:solidFill>
                  <a:srgbClr val="00B050"/>
                </a:solidFill>
                <a:latin typeface="Times New Roman" pitchFamily="18" charset="0"/>
                <a:cs typeface="Times New Roman" pitchFamily="18" charset="0"/>
              </a:rPr>
              <a:t> </a:t>
            </a:r>
            <a:r>
              <a:rPr lang="en-US" sz="2400" dirty="0" err="1" smtClean="0">
                <a:solidFill>
                  <a:srgbClr val="00B050"/>
                </a:solidFill>
                <a:latin typeface="Times New Roman" pitchFamily="18" charset="0"/>
                <a:cs typeface="Times New Roman" pitchFamily="18" charset="0"/>
              </a:rPr>
              <a:t>thứ</a:t>
            </a:r>
            <a:r>
              <a:rPr lang="en-US" sz="2400" dirty="0" smtClean="0">
                <a:solidFill>
                  <a:srgbClr val="00B050"/>
                </a:solidFill>
                <a:latin typeface="Times New Roman" pitchFamily="18" charset="0"/>
                <a:cs typeface="Times New Roman" pitchFamily="18" charset="0"/>
              </a:rPr>
              <a:t> X </a:t>
            </a:r>
            <a:r>
              <a:rPr lang="en-US" sz="2400" dirty="0" err="1" smtClean="0">
                <a:solidFill>
                  <a:srgbClr val="00B050"/>
                </a:solidFill>
                <a:latin typeface="Times New Roman" pitchFamily="18" charset="0"/>
                <a:cs typeface="Times New Roman" pitchFamily="18" charset="0"/>
              </a:rPr>
              <a:t>nhiệm</a:t>
            </a:r>
            <a:r>
              <a:rPr lang="en-US" sz="2400" dirty="0" smtClean="0">
                <a:solidFill>
                  <a:srgbClr val="00B050"/>
                </a:solidFill>
                <a:latin typeface="Times New Roman" pitchFamily="18" charset="0"/>
                <a:cs typeface="Times New Roman" pitchFamily="18" charset="0"/>
              </a:rPr>
              <a:t> </a:t>
            </a:r>
            <a:r>
              <a:rPr lang="en-US" sz="2400" dirty="0" err="1" smtClean="0">
                <a:solidFill>
                  <a:srgbClr val="00B050"/>
                </a:solidFill>
                <a:latin typeface="Times New Roman" pitchFamily="18" charset="0"/>
                <a:cs typeface="Times New Roman" pitchFamily="18" charset="0"/>
              </a:rPr>
              <a:t>kỳ</a:t>
            </a:r>
            <a:r>
              <a:rPr lang="en-US" sz="2400" dirty="0" smtClean="0">
                <a:solidFill>
                  <a:srgbClr val="00B050"/>
                </a:solidFill>
                <a:latin typeface="Times New Roman" pitchFamily="18" charset="0"/>
                <a:cs typeface="Times New Roman" pitchFamily="18" charset="0"/>
              </a:rPr>
              <a:t> 2015-2020 </a:t>
            </a:r>
            <a:r>
              <a:rPr lang="en-US" sz="2400" dirty="0" err="1" smtClean="0">
                <a:solidFill>
                  <a:srgbClr val="00B050"/>
                </a:solidFill>
                <a:latin typeface="Times New Roman" pitchFamily="18" charset="0"/>
                <a:cs typeface="Times New Roman" pitchFamily="18" charset="0"/>
              </a:rPr>
              <a:t>tiến</a:t>
            </a:r>
            <a:r>
              <a:rPr lang="en-US" sz="2400" dirty="0" smtClean="0">
                <a:solidFill>
                  <a:srgbClr val="00B050"/>
                </a:solidFill>
                <a:latin typeface="Times New Roman" pitchFamily="18" charset="0"/>
                <a:cs typeface="Times New Roman" pitchFamily="18" charset="0"/>
              </a:rPr>
              <a:t> </a:t>
            </a:r>
          </a:p>
          <a:p>
            <a:pPr marL="0" indent="0" algn="just">
              <a:buNone/>
            </a:pPr>
            <a:r>
              <a:rPr lang="en-US" sz="2400" dirty="0" err="1" smtClean="0">
                <a:solidFill>
                  <a:srgbClr val="00B050"/>
                </a:solidFill>
                <a:latin typeface="Times New Roman" pitchFamily="18" charset="0"/>
                <a:cs typeface="Times New Roman" pitchFamily="18" charset="0"/>
              </a:rPr>
              <a:t>hành</a:t>
            </a:r>
            <a:r>
              <a:rPr lang="en-US" sz="2400" dirty="0" smtClean="0">
                <a:solidFill>
                  <a:srgbClr val="00B050"/>
                </a:solidFill>
                <a:latin typeface="Times New Roman" pitchFamily="18" charset="0"/>
                <a:cs typeface="Times New Roman" pitchFamily="18" charset="0"/>
              </a:rPr>
              <a:t> </a:t>
            </a:r>
            <a:r>
              <a:rPr lang="en-US" sz="2400" dirty="0" err="1" smtClean="0">
                <a:solidFill>
                  <a:srgbClr val="00B050"/>
                </a:solidFill>
                <a:latin typeface="Times New Roman" pitchFamily="18" charset="0"/>
                <a:cs typeface="Times New Roman" pitchFamily="18" charset="0"/>
              </a:rPr>
              <a:t>từ</a:t>
            </a:r>
            <a:r>
              <a:rPr lang="en-US" sz="2400" dirty="0" smtClean="0">
                <a:solidFill>
                  <a:srgbClr val="00B050"/>
                </a:solidFill>
                <a:latin typeface="Times New Roman" pitchFamily="18" charset="0"/>
                <a:cs typeface="Times New Roman" pitchFamily="18" charset="0"/>
              </a:rPr>
              <a:t> </a:t>
            </a:r>
            <a:r>
              <a:rPr lang="en-US" sz="2400" dirty="0" err="1" smtClean="0">
                <a:solidFill>
                  <a:srgbClr val="00B050"/>
                </a:solidFill>
                <a:latin typeface="Times New Roman" pitchFamily="18" charset="0"/>
                <a:cs typeface="Times New Roman" pitchFamily="18" charset="0"/>
              </a:rPr>
              <a:t>ngày</a:t>
            </a:r>
            <a:r>
              <a:rPr lang="en-US" sz="2400" dirty="0" smtClean="0">
                <a:solidFill>
                  <a:srgbClr val="00B050"/>
                </a:solidFill>
                <a:latin typeface="Times New Roman" pitchFamily="18" charset="0"/>
                <a:cs typeface="Times New Roman" pitchFamily="18" charset="0"/>
              </a:rPr>
              <a:t> 14-17/10/2015.</a:t>
            </a:r>
          </a:p>
          <a:p>
            <a:pPr marL="0" indent="0" algn="just">
              <a:buNone/>
            </a:pPr>
            <a:r>
              <a:rPr lang="en-US" sz="2400" dirty="0" smtClean="0">
                <a:solidFill>
                  <a:srgbClr val="00B050"/>
                </a:solidFill>
                <a:latin typeface="Times New Roman" pitchFamily="18" charset="0"/>
                <a:cs typeface="Times New Roman" pitchFamily="18" charset="0"/>
              </a:rPr>
              <a:t>- </a:t>
            </a:r>
            <a:r>
              <a:rPr lang="en-US" sz="2400" dirty="0" err="1" smtClean="0">
                <a:solidFill>
                  <a:srgbClr val="00B050"/>
                </a:solidFill>
                <a:latin typeface="Times New Roman" pitchFamily="18" charset="0"/>
                <a:cs typeface="Times New Roman" pitchFamily="18" charset="0"/>
              </a:rPr>
              <a:t>Đại</a:t>
            </a:r>
            <a:r>
              <a:rPr lang="en-US" sz="2400" dirty="0" smtClean="0">
                <a:solidFill>
                  <a:srgbClr val="00B050"/>
                </a:solidFill>
                <a:latin typeface="Times New Roman" pitchFamily="18" charset="0"/>
                <a:cs typeface="Times New Roman" pitchFamily="18" charset="0"/>
              </a:rPr>
              <a:t> </a:t>
            </a:r>
            <a:r>
              <a:rPr lang="en-US" sz="2400" dirty="0" err="1" smtClean="0">
                <a:solidFill>
                  <a:srgbClr val="00B050"/>
                </a:solidFill>
                <a:latin typeface="Times New Roman" pitchFamily="18" charset="0"/>
                <a:cs typeface="Times New Roman" pitchFamily="18" charset="0"/>
              </a:rPr>
              <a:t>hội</a:t>
            </a:r>
            <a:r>
              <a:rPr lang="en-US" sz="2400" dirty="0" smtClean="0">
                <a:solidFill>
                  <a:srgbClr val="00B050"/>
                </a:solidFill>
                <a:latin typeface="Times New Roman" pitchFamily="18" charset="0"/>
                <a:cs typeface="Times New Roman" pitchFamily="18" charset="0"/>
              </a:rPr>
              <a:t> </a:t>
            </a:r>
            <a:r>
              <a:rPr lang="en-US" sz="2400" dirty="0" err="1" smtClean="0">
                <a:solidFill>
                  <a:srgbClr val="00B050"/>
                </a:solidFill>
                <a:latin typeface="Times New Roman" pitchFamily="18" charset="0"/>
                <a:cs typeface="Times New Roman" pitchFamily="18" charset="0"/>
              </a:rPr>
              <a:t>nghe</a:t>
            </a:r>
            <a:r>
              <a:rPr lang="en-US" sz="2400" dirty="0" smtClean="0">
                <a:solidFill>
                  <a:srgbClr val="00B050"/>
                </a:solidFill>
                <a:latin typeface="Times New Roman" pitchFamily="18" charset="0"/>
                <a:cs typeface="Times New Roman" pitchFamily="18" charset="0"/>
              </a:rPr>
              <a:t> </a:t>
            </a:r>
            <a:r>
              <a:rPr lang="en-US" sz="2400" dirty="0" err="1" smtClean="0">
                <a:solidFill>
                  <a:srgbClr val="00B050"/>
                </a:solidFill>
                <a:latin typeface="Times New Roman" pitchFamily="18" charset="0"/>
                <a:cs typeface="Times New Roman" pitchFamily="18" charset="0"/>
              </a:rPr>
              <a:t>báo</a:t>
            </a:r>
            <a:r>
              <a:rPr lang="en-US" sz="2400" dirty="0" smtClean="0">
                <a:solidFill>
                  <a:srgbClr val="00B050"/>
                </a:solidFill>
                <a:latin typeface="Times New Roman" pitchFamily="18" charset="0"/>
                <a:cs typeface="Times New Roman" pitchFamily="18" charset="0"/>
              </a:rPr>
              <a:t> </a:t>
            </a:r>
            <a:r>
              <a:rPr lang="en-US" sz="2400" dirty="0" err="1" smtClean="0">
                <a:solidFill>
                  <a:srgbClr val="00B050"/>
                </a:solidFill>
                <a:latin typeface="Times New Roman" pitchFamily="18" charset="0"/>
                <a:cs typeface="Times New Roman" pitchFamily="18" charset="0"/>
              </a:rPr>
              <a:t>cáo</a:t>
            </a:r>
            <a:r>
              <a:rPr lang="en-US" sz="2400" dirty="0" smtClean="0">
                <a:solidFill>
                  <a:srgbClr val="00B050"/>
                </a:solidFill>
                <a:latin typeface="Times New Roman" pitchFamily="18" charset="0"/>
                <a:cs typeface="Times New Roman" pitchFamily="18" charset="0"/>
              </a:rPr>
              <a:t> </a:t>
            </a:r>
            <a:r>
              <a:rPr lang="en-US" sz="2400" dirty="0" err="1" smtClean="0">
                <a:solidFill>
                  <a:srgbClr val="00B050"/>
                </a:solidFill>
                <a:latin typeface="Times New Roman" pitchFamily="18" charset="0"/>
                <a:cs typeface="Times New Roman" pitchFamily="18" charset="0"/>
              </a:rPr>
              <a:t>và</a:t>
            </a:r>
            <a:r>
              <a:rPr lang="en-US" sz="2400" dirty="0" smtClean="0">
                <a:solidFill>
                  <a:srgbClr val="00B050"/>
                </a:solidFill>
                <a:latin typeface="Times New Roman" pitchFamily="18" charset="0"/>
                <a:cs typeface="Times New Roman" pitchFamily="18" charset="0"/>
              </a:rPr>
              <a:t> </a:t>
            </a:r>
            <a:r>
              <a:rPr lang="en-US" sz="2400" dirty="0" err="1" smtClean="0">
                <a:solidFill>
                  <a:srgbClr val="00B050"/>
                </a:solidFill>
                <a:latin typeface="Times New Roman" pitchFamily="18" charset="0"/>
                <a:cs typeface="Times New Roman" pitchFamily="18" charset="0"/>
              </a:rPr>
              <a:t>thào</a:t>
            </a:r>
            <a:r>
              <a:rPr lang="en-US" sz="2400" dirty="0" smtClean="0">
                <a:solidFill>
                  <a:srgbClr val="00B050"/>
                </a:solidFill>
                <a:latin typeface="Times New Roman" pitchFamily="18" charset="0"/>
                <a:cs typeface="Times New Roman" pitchFamily="18" charset="0"/>
              </a:rPr>
              <a:t> </a:t>
            </a:r>
            <a:r>
              <a:rPr lang="en-US" sz="2400" dirty="0" err="1" smtClean="0">
                <a:solidFill>
                  <a:srgbClr val="00B050"/>
                </a:solidFill>
                <a:latin typeface="Times New Roman" pitchFamily="18" charset="0"/>
                <a:cs typeface="Times New Roman" pitchFamily="18" charset="0"/>
              </a:rPr>
              <a:t>luận</a:t>
            </a:r>
            <a:r>
              <a:rPr lang="en-US" sz="2400" dirty="0" smtClean="0">
                <a:solidFill>
                  <a:srgbClr val="00B050"/>
                </a:solidFill>
                <a:latin typeface="Times New Roman" pitchFamily="18" charset="0"/>
                <a:cs typeface="Times New Roman" pitchFamily="18" charset="0"/>
              </a:rPr>
              <a:t>, </a:t>
            </a:r>
            <a:r>
              <a:rPr lang="en-US" sz="2400" dirty="0" err="1" smtClean="0">
                <a:solidFill>
                  <a:srgbClr val="00B050"/>
                </a:solidFill>
                <a:latin typeface="Times New Roman" pitchFamily="18" charset="0"/>
                <a:cs typeface="Times New Roman" pitchFamily="18" charset="0"/>
              </a:rPr>
              <a:t>đóng</a:t>
            </a:r>
            <a:r>
              <a:rPr lang="en-US" sz="2400" dirty="0" smtClean="0">
                <a:solidFill>
                  <a:srgbClr val="00B050"/>
                </a:solidFill>
                <a:latin typeface="Times New Roman" pitchFamily="18" charset="0"/>
                <a:cs typeface="Times New Roman" pitchFamily="18" charset="0"/>
              </a:rPr>
              <a:t> </a:t>
            </a:r>
            <a:r>
              <a:rPr lang="en-US" sz="2400" dirty="0" err="1" smtClean="0">
                <a:solidFill>
                  <a:srgbClr val="00B050"/>
                </a:solidFill>
                <a:latin typeface="Times New Roman" pitchFamily="18" charset="0"/>
                <a:cs typeface="Times New Roman" pitchFamily="18" charset="0"/>
              </a:rPr>
              <a:t>góp</a:t>
            </a:r>
            <a:r>
              <a:rPr lang="en-US" sz="2400" dirty="0" smtClean="0">
                <a:solidFill>
                  <a:srgbClr val="00B050"/>
                </a:solidFill>
                <a:latin typeface="Times New Roman" pitchFamily="18" charset="0"/>
                <a:cs typeface="Times New Roman" pitchFamily="18" charset="0"/>
              </a:rPr>
              <a:t> ý </a:t>
            </a:r>
            <a:r>
              <a:rPr lang="en-US" sz="2400" dirty="0" err="1" smtClean="0">
                <a:solidFill>
                  <a:srgbClr val="00B050"/>
                </a:solidFill>
                <a:latin typeface="Times New Roman" pitchFamily="18" charset="0"/>
                <a:cs typeface="Times New Roman" pitchFamily="18" charset="0"/>
              </a:rPr>
              <a:t>kiến</a:t>
            </a:r>
            <a:r>
              <a:rPr lang="en-US" sz="2400" dirty="0" smtClean="0">
                <a:solidFill>
                  <a:srgbClr val="00B050"/>
                </a:solidFill>
                <a:latin typeface="Times New Roman" pitchFamily="18" charset="0"/>
                <a:cs typeface="Times New Roman" pitchFamily="18" charset="0"/>
              </a:rPr>
              <a:t> </a:t>
            </a:r>
            <a:r>
              <a:rPr lang="en-US" sz="2400" dirty="0" err="1" smtClean="0">
                <a:solidFill>
                  <a:srgbClr val="00B050"/>
                </a:solidFill>
                <a:latin typeface="Times New Roman" pitchFamily="18" charset="0"/>
                <a:cs typeface="Times New Roman" pitchFamily="18" charset="0"/>
              </a:rPr>
              <a:t>cho</a:t>
            </a:r>
            <a:r>
              <a:rPr lang="en-US" sz="2400" dirty="0" smtClean="0">
                <a:solidFill>
                  <a:srgbClr val="00B050"/>
                </a:solidFill>
                <a:latin typeface="Times New Roman" pitchFamily="18" charset="0"/>
                <a:cs typeface="Times New Roman" pitchFamily="18" charset="0"/>
              </a:rPr>
              <a:t> </a:t>
            </a:r>
            <a:r>
              <a:rPr lang="en-US" sz="2400" dirty="0" err="1" smtClean="0">
                <a:solidFill>
                  <a:srgbClr val="00B050"/>
                </a:solidFill>
                <a:latin typeface="Times New Roman" pitchFamily="18" charset="0"/>
                <a:cs typeface="Times New Roman" pitchFamily="18" charset="0"/>
              </a:rPr>
              <a:t>các</a:t>
            </a:r>
            <a:r>
              <a:rPr lang="en-US" sz="2400" dirty="0" smtClean="0">
                <a:solidFill>
                  <a:srgbClr val="00B050"/>
                </a:solidFill>
                <a:latin typeface="Times New Roman" pitchFamily="18" charset="0"/>
                <a:cs typeface="Times New Roman" pitchFamily="18" charset="0"/>
              </a:rPr>
              <a:t> </a:t>
            </a:r>
            <a:r>
              <a:rPr lang="en-US" sz="2400" dirty="0" err="1" smtClean="0">
                <a:solidFill>
                  <a:srgbClr val="00B050"/>
                </a:solidFill>
                <a:latin typeface="Times New Roman" pitchFamily="18" charset="0"/>
                <a:cs typeface="Times New Roman" pitchFamily="18" charset="0"/>
              </a:rPr>
              <a:t>Văn</a:t>
            </a:r>
            <a:r>
              <a:rPr lang="en-US" sz="2400" dirty="0" smtClean="0">
                <a:solidFill>
                  <a:srgbClr val="00B050"/>
                </a:solidFill>
                <a:latin typeface="Times New Roman" pitchFamily="18" charset="0"/>
                <a:cs typeface="Times New Roman" pitchFamily="18" charset="0"/>
              </a:rPr>
              <a:t> </a:t>
            </a:r>
            <a:r>
              <a:rPr lang="en-US" sz="2400" dirty="0" err="1" smtClean="0">
                <a:solidFill>
                  <a:srgbClr val="00B050"/>
                </a:solidFill>
                <a:latin typeface="Times New Roman" pitchFamily="18" charset="0"/>
                <a:cs typeface="Times New Roman" pitchFamily="18" charset="0"/>
              </a:rPr>
              <a:t>kiện</a:t>
            </a:r>
            <a:r>
              <a:rPr lang="en-US" sz="2400" dirty="0" smtClean="0">
                <a:solidFill>
                  <a:srgbClr val="00B050"/>
                </a:solidFill>
                <a:latin typeface="Times New Roman" pitchFamily="18" charset="0"/>
                <a:cs typeface="Times New Roman" pitchFamily="18" charset="0"/>
              </a:rPr>
              <a:t> </a:t>
            </a:r>
            <a:r>
              <a:rPr lang="en-US" sz="2400" dirty="0" err="1" smtClean="0">
                <a:solidFill>
                  <a:srgbClr val="00B050"/>
                </a:solidFill>
                <a:latin typeface="Times New Roman" pitchFamily="18" charset="0"/>
                <a:cs typeface="Times New Roman" pitchFamily="18" charset="0"/>
              </a:rPr>
              <a:t>của</a:t>
            </a:r>
            <a:r>
              <a:rPr lang="en-US" sz="2400" dirty="0" smtClean="0">
                <a:solidFill>
                  <a:srgbClr val="00B050"/>
                </a:solidFill>
                <a:latin typeface="Times New Roman" pitchFamily="18" charset="0"/>
                <a:cs typeface="Times New Roman" pitchFamily="18" charset="0"/>
              </a:rPr>
              <a:t> </a:t>
            </a:r>
            <a:r>
              <a:rPr lang="en-US" sz="2400" dirty="0" err="1" smtClean="0">
                <a:solidFill>
                  <a:srgbClr val="00B050"/>
                </a:solidFill>
                <a:latin typeface="Times New Roman" pitchFamily="18" charset="0"/>
                <a:cs typeface="Times New Roman" pitchFamily="18" charset="0"/>
              </a:rPr>
              <a:t>Đại</a:t>
            </a:r>
            <a:r>
              <a:rPr lang="en-US" sz="2400" dirty="0" smtClean="0">
                <a:solidFill>
                  <a:srgbClr val="00B050"/>
                </a:solidFill>
                <a:latin typeface="Times New Roman" pitchFamily="18" charset="0"/>
                <a:cs typeface="Times New Roman" pitchFamily="18" charset="0"/>
              </a:rPr>
              <a:t> </a:t>
            </a:r>
            <a:r>
              <a:rPr lang="en-US" sz="2400" dirty="0" err="1" smtClean="0">
                <a:solidFill>
                  <a:srgbClr val="00B050"/>
                </a:solidFill>
                <a:latin typeface="Times New Roman" pitchFamily="18" charset="0"/>
                <a:cs typeface="Times New Roman" pitchFamily="18" charset="0"/>
              </a:rPr>
              <a:t>hội</a:t>
            </a:r>
            <a:r>
              <a:rPr lang="en-US" sz="2400" dirty="0" smtClean="0">
                <a:solidFill>
                  <a:srgbClr val="00B050"/>
                </a:solidFill>
                <a:latin typeface="Times New Roman" pitchFamily="18" charset="0"/>
                <a:cs typeface="Times New Roman" pitchFamily="18" charset="0"/>
              </a:rPr>
              <a:t> </a:t>
            </a:r>
            <a:r>
              <a:rPr lang="en-US" sz="2400" dirty="0" err="1" smtClean="0">
                <a:solidFill>
                  <a:srgbClr val="00B050"/>
                </a:solidFill>
                <a:latin typeface="Times New Roman" pitchFamily="18" charset="0"/>
                <a:cs typeface="Times New Roman" pitchFamily="18" charset="0"/>
              </a:rPr>
              <a:t>đồng</a:t>
            </a:r>
            <a:r>
              <a:rPr lang="en-US" sz="2400" dirty="0" smtClean="0">
                <a:solidFill>
                  <a:srgbClr val="00B050"/>
                </a:solidFill>
                <a:latin typeface="Times New Roman" pitchFamily="18" charset="0"/>
                <a:cs typeface="Times New Roman" pitchFamily="18" charset="0"/>
              </a:rPr>
              <a:t> </a:t>
            </a:r>
            <a:r>
              <a:rPr lang="en-US" sz="2400" dirty="0" err="1" smtClean="0">
                <a:solidFill>
                  <a:srgbClr val="00B050"/>
                </a:solidFill>
                <a:latin typeface="Times New Roman" pitchFamily="18" charset="0"/>
                <a:cs typeface="Times New Roman" pitchFamily="18" charset="0"/>
              </a:rPr>
              <a:t>thời</a:t>
            </a:r>
            <a:r>
              <a:rPr lang="en-US" sz="2400" dirty="0" smtClean="0">
                <a:solidFill>
                  <a:srgbClr val="00B050"/>
                </a:solidFill>
                <a:latin typeface="Times New Roman" pitchFamily="18" charset="0"/>
                <a:cs typeface="Times New Roman" pitchFamily="18" charset="0"/>
              </a:rPr>
              <a:t> </a:t>
            </a:r>
            <a:r>
              <a:rPr lang="en-US" sz="2400" dirty="0" err="1" smtClean="0">
                <a:solidFill>
                  <a:srgbClr val="00B050"/>
                </a:solidFill>
                <a:latin typeface="Times New Roman" pitchFamily="18" charset="0"/>
                <a:cs typeface="Times New Roman" pitchFamily="18" charset="0"/>
              </a:rPr>
              <a:t>đóng</a:t>
            </a:r>
            <a:r>
              <a:rPr lang="en-US" sz="2400" dirty="0" smtClean="0">
                <a:solidFill>
                  <a:srgbClr val="00B050"/>
                </a:solidFill>
                <a:latin typeface="Times New Roman" pitchFamily="18" charset="0"/>
                <a:cs typeface="Times New Roman" pitchFamily="18" charset="0"/>
              </a:rPr>
              <a:t> </a:t>
            </a:r>
            <a:r>
              <a:rPr lang="en-US" sz="2400" dirty="0" err="1" smtClean="0">
                <a:solidFill>
                  <a:srgbClr val="00B050"/>
                </a:solidFill>
                <a:latin typeface="Times New Roman" pitchFamily="18" charset="0"/>
                <a:cs typeface="Times New Roman" pitchFamily="18" charset="0"/>
              </a:rPr>
              <a:t>góp</a:t>
            </a:r>
            <a:r>
              <a:rPr lang="en-US" sz="2400" dirty="0" smtClean="0">
                <a:solidFill>
                  <a:srgbClr val="00B050"/>
                </a:solidFill>
                <a:latin typeface="Times New Roman" pitchFamily="18" charset="0"/>
                <a:cs typeface="Times New Roman" pitchFamily="18" charset="0"/>
              </a:rPr>
              <a:t> </a:t>
            </a:r>
            <a:r>
              <a:rPr lang="en-US" sz="2400" dirty="0" err="1" smtClean="0">
                <a:solidFill>
                  <a:srgbClr val="00B050"/>
                </a:solidFill>
                <a:latin typeface="Times New Roman" pitchFamily="18" charset="0"/>
                <a:cs typeface="Times New Roman" pitchFamily="18" charset="0"/>
              </a:rPr>
              <a:t>dự</a:t>
            </a:r>
            <a:r>
              <a:rPr lang="en-US" sz="2400" dirty="0" smtClean="0">
                <a:solidFill>
                  <a:srgbClr val="00B050"/>
                </a:solidFill>
                <a:latin typeface="Times New Roman" pitchFamily="18" charset="0"/>
                <a:cs typeface="Times New Roman" pitchFamily="18" charset="0"/>
              </a:rPr>
              <a:t> </a:t>
            </a:r>
            <a:r>
              <a:rPr lang="en-US" sz="2400" dirty="0" err="1" smtClean="0">
                <a:solidFill>
                  <a:srgbClr val="00B050"/>
                </a:solidFill>
                <a:latin typeface="Times New Roman" pitchFamily="18" charset="0"/>
                <a:cs typeface="Times New Roman" pitchFamily="18" charset="0"/>
              </a:rPr>
              <a:t>thảo</a:t>
            </a:r>
            <a:r>
              <a:rPr lang="en-US" sz="2400" dirty="0" smtClean="0">
                <a:solidFill>
                  <a:srgbClr val="00B050"/>
                </a:solidFill>
                <a:latin typeface="Times New Roman" pitchFamily="18" charset="0"/>
                <a:cs typeface="Times New Roman" pitchFamily="18" charset="0"/>
              </a:rPr>
              <a:t> </a:t>
            </a:r>
            <a:r>
              <a:rPr lang="en-US" sz="2400" dirty="0" err="1" smtClean="0">
                <a:solidFill>
                  <a:srgbClr val="00B050"/>
                </a:solidFill>
                <a:latin typeface="Times New Roman" pitchFamily="18" charset="0"/>
                <a:cs typeface="Times New Roman" pitchFamily="18" charset="0"/>
              </a:rPr>
              <a:t>các</a:t>
            </a:r>
            <a:r>
              <a:rPr lang="en-US" sz="2400" dirty="0" smtClean="0">
                <a:solidFill>
                  <a:srgbClr val="00B050"/>
                </a:solidFill>
                <a:latin typeface="Times New Roman" pitchFamily="18" charset="0"/>
                <a:cs typeface="Times New Roman" pitchFamily="18" charset="0"/>
              </a:rPr>
              <a:t> </a:t>
            </a:r>
            <a:r>
              <a:rPr lang="en-US" sz="2400" dirty="0" err="1" smtClean="0">
                <a:solidFill>
                  <a:srgbClr val="00B050"/>
                </a:solidFill>
                <a:latin typeface="Times New Roman" pitchFamily="18" charset="0"/>
                <a:cs typeface="Times New Roman" pitchFamily="18" charset="0"/>
              </a:rPr>
              <a:t>văn</a:t>
            </a:r>
            <a:r>
              <a:rPr lang="en-US" sz="2400" dirty="0" smtClean="0">
                <a:solidFill>
                  <a:srgbClr val="00B050"/>
                </a:solidFill>
                <a:latin typeface="Times New Roman" pitchFamily="18" charset="0"/>
                <a:cs typeface="Times New Roman" pitchFamily="18" charset="0"/>
              </a:rPr>
              <a:t> </a:t>
            </a:r>
            <a:r>
              <a:rPr lang="en-US" sz="2400" dirty="0" err="1" smtClean="0">
                <a:solidFill>
                  <a:srgbClr val="00B050"/>
                </a:solidFill>
                <a:latin typeface="Times New Roman" pitchFamily="18" charset="0"/>
                <a:cs typeface="Times New Roman" pitchFamily="18" charset="0"/>
              </a:rPr>
              <a:t>kiện</a:t>
            </a:r>
            <a:r>
              <a:rPr lang="en-US" sz="2400" dirty="0" smtClean="0">
                <a:solidFill>
                  <a:srgbClr val="00B050"/>
                </a:solidFill>
                <a:latin typeface="Times New Roman" pitchFamily="18" charset="0"/>
                <a:cs typeface="Times New Roman" pitchFamily="18" charset="0"/>
              </a:rPr>
              <a:t> </a:t>
            </a:r>
            <a:r>
              <a:rPr lang="en-US" sz="2400" dirty="0" err="1" smtClean="0">
                <a:solidFill>
                  <a:srgbClr val="00B050"/>
                </a:solidFill>
                <a:latin typeface="Times New Roman" pitchFamily="18" charset="0"/>
                <a:cs typeface="Times New Roman" pitchFamily="18" charset="0"/>
              </a:rPr>
              <a:t>trình</a:t>
            </a:r>
            <a:r>
              <a:rPr lang="en-US" sz="2400" dirty="0" smtClean="0">
                <a:solidFill>
                  <a:srgbClr val="00B050"/>
                </a:solidFill>
                <a:latin typeface="Times New Roman" pitchFamily="18" charset="0"/>
                <a:cs typeface="Times New Roman" pitchFamily="18" charset="0"/>
              </a:rPr>
              <a:t> </a:t>
            </a:r>
            <a:r>
              <a:rPr lang="en-US" sz="2400" dirty="0" err="1" smtClean="0">
                <a:solidFill>
                  <a:srgbClr val="00B050"/>
                </a:solidFill>
                <a:latin typeface="Times New Roman" pitchFamily="18" charset="0"/>
                <a:cs typeface="Times New Roman" pitchFamily="18" charset="0"/>
              </a:rPr>
              <a:t>Đại</a:t>
            </a:r>
            <a:r>
              <a:rPr lang="en-US" sz="2400" dirty="0" smtClean="0">
                <a:solidFill>
                  <a:srgbClr val="00B050"/>
                </a:solidFill>
                <a:latin typeface="Times New Roman" pitchFamily="18" charset="0"/>
                <a:cs typeface="Times New Roman" pitchFamily="18" charset="0"/>
              </a:rPr>
              <a:t> </a:t>
            </a:r>
            <a:r>
              <a:rPr lang="en-US" sz="2400" dirty="0" err="1" smtClean="0">
                <a:solidFill>
                  <a:srgbClr val="00B050"/>
                </a:solidFill>
                <a:latin typeface="Times New Roman" pitchFamily="18" charset="0"/>
                <a:cs typeface="Times New Roman" pitchFamily="18" charset="0"/>
              </a:rPr>
              <a:t>hội</a:t>
            </a:r>
            <a:r>
              <a:rPr lang="en-US" sz="2400" dirty="0" smtClean="0">
                <a:solidFill>
                  <a:srgbClr val="00B050"/>
                </a:solidFill>
                <a:latin typeface="Times New Roman" pitchFamily="18" charset="0"/>
                <a:cs typeface="Times New Roman" pitchFamily="18" charset="0"/>
              </a:rPr>
              <a:t> XII </a:t>
            </a:r>
            <a:r>
              <a:rPr lang="en-US" sz="2400" dirty="0" err="1" smtClean="0">
                <a:solidFill>
                  <a:srgbClr val="00B050"/>
                </a:solidFill>
                <a:latin typeface="Times New Roman" pitchFamily="18" charset="0"/>
                <a:cs typeface="Times New Roman" pitchFamily="18" charset="0"/>
              </a:rPr>
              <a:t>của</a:t>
            </a:r>
            <a:r>
              <a:rPr lang="en-US" sz="2400" dirty="0" smtClean="0">
                <a:solidFill>
                  <a:srgbClr val="00B050"/>
                </a:solidFill>
                <a:latin typeface="Times New Roman" pitchFamily="18" charset="0"/>
                <a:cs typeface="Times New Roman" pitchFamily="18" charset="0"/>
              </a:rPr>
              <a:t> </a:t>
            </a:r>
            <a:r>
              <a:rPr lang="en-US" sz="2400" dirty="0" err="1" smtClean="0">
                <a:solidFill>
                  <a:srgbClr val="00B050"/>
                </a:solidFill>
                <a:latin typeface="Times New Roman" pitchFamily="18" charset="0"/>
                <a:cs typeface="Times New Roman" pitchFamily="18" charset="0"/>
              </a:rPr>
              <a:t>Đảng</a:t>
            </a:r>
            <a:endParaRPr lang="en-US" sz="2400" dirty="0" smtClean="0">
              <a:solidFill>
                <a:srgbClr val="00B050"/>
              </a:solidFill>
              <a:latin typeface="Times New Roman" pitchFamily="18" charset="0"/>
              <a:cs typeface="Times New Roman" pitchFamily="18" charset="0"/>
            </a:endParaRPr>
          </a:p>
          <a:p>
            <a:pPr marL="0" indent="0" algn="just">
              <a:buNone/>
            </a:pPr>
            <a:r>
              <a:rPr lang="en-US" sz="2400" dirty="0" smtClean="0">
                <a:latin typeface="Times New Roman" pitchFamily="18" charset="0"/>
                <a:cs typeface="Times New Roman" pitchFamily="18" charset="0"/>
              </a:rPr>
              <a:t> II. </a:t>
            </a:r>
            <a:r>
              <a:rPr lang="en-US" sz="2400" dirty="0" err="1" smtClean="0">
                <a:latin typeface="Times New Roman" pitchFamily="18" charset="0"/>
                <a:cs typeface="Times New Roman" pitchFamily="18" charset="0"/>
              </a:rPr>
              <a:t>Nội</a:t>
            </a:r>
            <a:r>
              <a:rPr lang="en-US" sz="2400" dirty="0" smtClean="0">
                <a:latin typeface="Times New Roman" pitchFamily="18" charset="0"/>
                <a:cs typeface="Times New Roman" pitchFamily="18" charset="0"/>
              </a:rPr>
              <a:t> dung </a:t>
            </a:r>
            <a:r>
              <a:rPr lang="en-US" sz="2400" dirty="0" err="1" smtClean="0">
                <a:latin typeface="Times New Roman" pitchFamily="18" charset="0"/>
                <a:cs typeface="Times New Roman" pitchFamily="18" charset="0"/>
              </a:rPr>
              <a:t>Nghị</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quyết</a:t>
            </a:r>
            <a:r>
              <a:rPr lang="en-US" sz="2400" dirty="0" smtClean="0">
                <a:latin typeface="Times New Roman" pitchFamily="18" charset="0"/>
                <a:cs typeface="Times New Roman" pitchFamily="18" charset="0"/>
              </a:rPr>
              <a:t>: </a:t>
            </a:r>
          </a:p>
          <a:p>
            <a:pPr marL="0" indent="0" algn="just">
              <a:buNone/>
            </a:pPr>
            <a:r>
              <a:rPr lang="en-US" sz="2400" dirty="0" smtClean="0">
                <a:latin typeface="Times New Roman" pitchFamily="18" charset="0"/>
                <a:cs typeface="Times New Roman" pitchFamily="18" charset="0"/>
              </a:rPr>
              <a:t>1. </a:t>
            </a:r>
            <a:r>
              <a:rPr lang="en-US" sz="2400" dirty="0" err="1" smtClean="0">
                <a:latin typeface="Times New Roman" pitchFamily="18" charset="0"/>
                <a:cs typeface="Times New Roman" pitchFamily="18" charset="0"/>
              </a:rPr>
              <a:t>Tán</a:t>
            </a:r>
            <a:r>
              <a:rPr lang="en-US" sz="2400" dirty="0" smtClean="0">
                <a:latin typeface="Times New Roman" pitchFamily="18" charset="0"/>
                <a:cs typeface="Times New Roman" pitchFamily="18" charset="0"/>
              </a:rPr>
              <a:t> </a:t>
            </a:r>
            <a:r>
              <a:rPr lang="en-US" sz="2400" dirty="0" err="1">
                <a:latin typeface="Times New Roman" pitchFamily="18" charset="0"/>
                <a:cs typeface="Times New Roman" pitchFamily="18" charset="0"/>
              </a:rPr>
              <a:t>thành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những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nội</a:t>
            </a:r>
            <a:r>
              <a:rPr lang="en-US" sz="2400" dirty="0">
                <a:latin typeface="Times New Roman" pitchFamily="18" charset="0"/>
                <a:cs typeface="Times New Roman" pitchFamily="18" charset="0"/>
              </a:rPr>
              <a:t> dung </a:t>
            </a:r>
            <a:r>
              <a:rPr lang="en-US" sz="2400" dirty="0" err="1">
                <a:latin typeface="Times New Roman" pitchFamily="18" charset="0"/>
                <a:cs typeface="Times New Roman" pitchFamily="18" charset="0"/>
              </a:rPr>
              <a:t>cơ</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bản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về</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đánh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giá</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kết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quả</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thực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hiện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Nghị</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quyết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hội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biểu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Đảng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bộ</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thành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phố</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Hồ</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Chí</a:t>
            </a:r>
            <a:r>
              <a:rPr lang="en-US" sz="2400" dirty="0">
                <a:latin typeface="Times New Roman" pitchFamily="18" charset="0"/>
                <a:cs typeface="Times New Roman" pitchFamily="18" charset="0"/>
              </a:rPr>
              <a:t> Minh </a:t>
            </a:r>
            <a:r>
              <a:rPr lang="en-US" sz="2400" dirty="0" err="1">
                <a:latin typeface="Times New Roman" pitchFamily="18" charset="0"/>
                <a:cs typeface="Times New Roman" pitchFamily="18" charset="0"/>
              </a:rPr>
              <a:t>lần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thứ</a:t>
            </a:r>
            <a:r>
              <a:rPr lang="en-US" sz="2400" dirty="0">
                <a:latin typeface="Times New Roman" pitchFamily="18" charset="0"/>
                <a:cs typeface="Times New Roman" pitchFamily="18" charset="0"/>
              </a:rPr>
              <a:t> IX </a:t>
            </a:r>
            <a:r>
              <a:rPr lang="en-US" sz="2400" dirty="0" err="1">
                <a:latin typeface="Times New Roman" pitchFamily="18" charset="0"/>
                <a:cs typeface="Times New Roman" pitchFamily="18" charset="0"/>
              </a:rPr>
              <a:t>nhiệm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kỳ</a:t>
            </a:r>
            <a:r>
              <a:rPr lang="en-US" sz="2400" dirty="0">
                <a:latin typeface="Times New Roman" pitchFamily="18" charset="0"/>
                <a:cs typeface="Times New Roman" pitchFamily="18" charset="0"/>
              </a:rPr>
              <a:t> 2010 – 2015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mục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tiêu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nhiệm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vụ</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phát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triển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thành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phố</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xây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dựng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Đảng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bộ</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hệ</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thống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chính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trị</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thành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phố</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nhiệm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kỳ</a:t>
            </a:r>
            <a:r>
              <a:rPr lang="en-US" sz="2400" dirty="0">
                <a:latin typeface="Times New Roman" pitchFamily="18" charset="0"/>
                <a:cs typeface="Times New Roman" pitchFamily="18" charset="0"/>
              </a:rPr>
              <a:t> 2015 – 2020 </a:t>
            </a:r>
            <a:r>
              <a:rPr lang="en-US" sz="2400" dirty="0" err="1">
                <a:latin typeface="Times New Roman" pitchFamily="18" charset="0"/>
                <a:cs typeface="Times New Roman" pitchFamily="18" charset="0"/>
              </a:rPr>
              <a:t>trong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Báo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cáo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chính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trị</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trình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Đại</a:t>
            </a:r>
            <a:r>
              <a:rPr lang="en-US" sz="2400" dirty="0">
                <a:latin typeface="Times New Roman" pitchFamily="18" charset="0"/>
                <a:cs typeface="Times New Roman" pitchFamily="18" charset="0"/>
              </a:rPr>
              <a:t> </a:t>
            </a:r>
            <a:r>
              <a:rPr lang="en-US" sz="2400" dirty="0" err="1" smtClean="0">
                <a:latin typeface="Times New Roman" pitchFamily="18" charset="0"/>
                <a:cs typeface="Times New Roman" pitchFamily="18" charset="0"/>
              </a:rPr>
              <a:t>hội</a:t>
            </a:r>
            <a:endParaRPr lang="en-US" sz="2400" dirty="0">
              <a:latin typeface="Times New Roman" pitchFamily="18" charset="0"/>
              <a:cs typeface="Times New Roman" pitchFamily="18" charset="0"/>
            </a:endParaRPr>
          </a:p>
        </p:txBody>
      </p:sp>
    </p:spTree>
    <p:extLst>
      <p:ext uri="{BB962C8B-B14F-4D97-AF65-F5344CB8AC3E}">
        <p14:creationId xmlns:p14="http://schemas.microsoft.com/office/powerpoint/2010/main" val="543714381"/>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mph" presetSubtype="0" fill="hold" nodeType="withEffect">
                                  <p:stCondLst>
                                    <p:cond delay="0"/>
                                  </p:stCondLst>
                                  <p:iterate type="lt">
                                    <p:tmPct val="4000"/>
                                  </p:iterate>
                                  <p:childTnLst>
                                    <p:set>
                                      <p:cBhvr override="childStyle">
                                        <p:cTn id="6" dur="500" fill="hold"/>
                                        <p:tgtEl>
                                          <p:spTgt spid="2">
                                            <p:txEl>
                                              <p:pRg st="0" end="0"/>
                                            </p:txEl>
                                          </p:spTgt>
                                        </p:tgtEl>
                                        <p:attrNameLst>
                                          <p:attrName>style.color</p:attrName>
                                        </p:attrNameLst>
                                      </p:cBhvr>
                                      <p:to>
                                        <p:clrVal>
                                          <a:srgbClr val="000000"/>
                                        </p:clrVal>
                                      </p:to>
                                    </p:set>
                                    <p:set>
                                      <p:cBhvr>
                                        <p:cTn id="7" dur="500" fill="hold"/>
                                        <p:tgtEl>
                                          <p:spTgt spid="2">
                                            <p:txEl>
                                              <p:pRg st="0" end="0"/>
                                            </p:txEl>
                                          </p:spTgt>
                                        </p:tgtEl>
                                        <p:attrNameLst>
                                          <p:attrName>fillcolor</p:attrName>
                                        </p:attrNameLst>
                                      </p:cBhvr>
                                      <p:to>
                                        <p:clrVal>
                                          <a:srgbClr val="000000"/>
                                        </p:clrVal>
                                      </p:to>
                                    </p:set>
                                    <p:set>
                                      <p:cBhvr>
                                        <p:cTn id="8" dur="500" fill="hold"/>
                                        <p:tgtEl>
                                          <p:spTgt spid="2">
                                            <p:txEl>
                                              <p:pRg st="0" end="0"/>
                                            </p:txEl>
                                          </p:spTgt>
                                        </p:tgtEl>
                                        <p:attrNameLst>
                                          <p:attrName>fill.type</p:attrName>
                                        </p:attrNameLst>
                                      </p:cBhvr>
                                      <p:to>
                                        <p:strVal val="solid"/>
                                      </p:to>
                                    </p:set>
                                  </p:childTnLst>
                                </p:cTn>
                              </p:par>
                              <p:par>
                                <p:cTn id="9" presetID="16" presetClass="emph" presetSubtype="0" fill="hold" nodeType="withEffect">
                                  <p:stCondLst>
                                    <p:cond delay="0"/>
                                  </p:stCondLst>
                                  <p:iterate type="lt">
                                    <p:tmPct val="4000"/>
                                  </p:iterate>
                                  <p:childTnLst>
                                    <p:set>
                                      <p:cBhvr override="childStyle">
                                        <p:cTn id="10" dur="500" fill="hold"/>
                                        <p:tgtEl>
                                          <p:spTgt spid="2">
                                            <p:txEl>
                                              <p:pRg st="1" end="1"/>
                                            </p:txEl>
                                          </p:spTgt>
                                        </p:tgtEl>
                                        <p:attrNameLst>
                                          <p:attrName>style.color</p:attrName>
                                        </p:attrNameLst>
                                      </p:cBhvr>
                                      <p:to>
                                        <p:clrVal>
                                          <a:srgbClr val="000000"/>
                                        </p:clrVal>
                                      </p:to>
                                    </p:set>
                                    <p:set>
                                      <p:cBhvr>
                                        <p:cTn id="11" dur="500" fill="hold"/>
                                        <p:tgtEl>
                                          <p:spTgt spid="2">
                                            <p:txEl>
                                              <p:pRg st="1" end="1"/>
                                            </p:txEl>
                                          </p:spTgt>
                                        </p:tgtEl>
                                        <p:attrNameLst>
                                          <p:attrName>fillcolor</p:attrName>
                                        </p:attrNameLst>
                                      </p:cBhvr>
                                      <p:to>
                                        <p:clrVal>
                                          <a:srgbClr val="000000"/>
                                        </p:clrVal>
                                      </p:to>
                                    </p:set>
                                    <p:set>
                                      <p:cBhvr>
                                        <p:cTn id="12" dur="500" fill="hold"/>
                                        <p:tgtEl>
                                          <p:spTgt spid="2">
                                            <p:txEl>
                                              <p:pRg st="1" end="1"/>
                                            </p:txEl>
                                          </p:spTgt>
                                        </p:tgtEl>
                                        <p:attrNameLst>
                                          <p:attrName>fill.type</p:attrName>
                                        </p:attrNameLst>
                                      </p:cBhvr>
                                      <p:to>
                                        <p:strVal val="solid"/>
                                      </p:to>
                                    </p:set>
                                  </p:childTnLst>
                                </p:cTn>
                              </p:par>
                              <p:par>
                                <p:cTn id="13" presetID="16" presetClass="emph" presetSubtype="0" fill="hold" nodeType="withEffect">
                                  <p:stCondLst>
                                    <p:cond delay="0"/>
                                  </p:stCondLst>
                                  <p:iterate type="lt">
                                    <p:tmPct val="4000"/>
                                  </p:iterate>
                                  <p:childTnLst>
                                    <p:set>
                                      <p:cBhvr override="childStyle">
                                        <p:cTn id="14" dur="500" fill="hold"/>
                                        <p:tgtEl>
                                          <p:spTgt spid="2">
                                            <p:txEl>
                                              <p:pRg st="2" end="2"/>
                                            </p:txEl>
                                          </p:spTgt>
                                        </p:tgtEl>
                                        <p:attrNameLst>
                                          <p:attrName>style.color</p:attrName>
                                        </p:attrNameLst>
                                      </p:cBhvr>
                                      <p:to>
                                        <p:clrVal>
                                          <a:srgbClr val="000000"/>
                                        </p:clrVal>
                                      </p:to>
                                    </p:set>
                                    <p:set>
                                      <p:cBhvr>
                                        <p:cTn id="15" dur="500" fill="hold"/>
                                        <p:tgtEl>
                                          <p:spTgt spid="2">
                                            <p:txEl>
                                              <p:pRg st="2" end="2"/>
                                            </p:txEl>
                                          </p:spTgt>
                                        </p:tgtEl>
                                        <p:attrNameLst>
                                          <p:attrName>fillcolor</p:attrName>
                                        </p:attrNameLst>
                                      </p:cBhvr>
                                      <p:to>
                                        <p:clrVal>
                                          <a:srgbClr val="000000"/>
                                        </p:clrVal>
                                      </p:to>
                                    </p:set>
                                    <p:set>
                                      <p:cBhvr>
                                        <p:cTn id="16" dur="500" fill="hold"/>
                                        <p:tgtEl>
                                          <p:spTgt spid="2">
                                            <p:txEl>
                                              <p:pRg st="2" end="2"/>
                                            </p:txEl>
                                          </p:spTgt>
                                        </p:tgtEl>
                                        <p:attrNameLst>
                                          <p:attrName>fill.type</p:attrName>
                                        </p:attrNameLst>
                                      </p:cBhvr>
                                      <p:to>
                                        <p:strVal val="solid"/>
                                      </p:to>
                                    </p:set>
                                  </p:childTnLst>
                                </p:cTn>
                              </p:par>
                              <p:par>
                                <p:cTn id="17" presetID="16" presetClass="emph" presetSubtype="0" fill="hold" nodeType="withEffect">
                                  <p:stCondLst>
                                    <p:cond delay="0"/>
                                  </p:stCondLst>
                                  <p:iterate type="lt">
                                    <p:tmPct val="4000"/>
                                  </p:iterate>
                                  <p:childTnLst>
                                    <p:set>
                                      <p:cBhvr override="childStyle">
                                        <p:cTn id="18" dur="500" fill="hold"/>
                                        <p:tgtEl>
                                          <p:spTgt spid="2">
                                            <p:txEl>
                                              <p:pRg st="3" end="3"/>
                                            </p:txEl>
                                          </p:spTgt>
                                        </p:tgtEl>
                                        <p:attrNameLst>
                                          <p:attrName>style.color</p:attrName>
                                        </p:attrNameLst>
                                      </p:cBhvr>
                                      <p:to>
                                        <p:clrVal>
                                          <a:srgbClr val="000000"/>
                                        </p:clrVal>
                                      </p:to>
                                    </p:set>
                                    <p:set>
                                      <p:cBhvr>
                                        <p:cTn id="19" dur="500" fill="hold"/>
                                        <p:tgtEl>
                                          <p:spTgt spid="2">
                                            <p:txEl>
                                              <p:pRg st="3" end="3"/>
                                            </p:txEl>
                                          </p:spTgt>
                                        </p:tgtEl>
                                        <p:attrNameLst>
                                          <p:attrName>fillcolor</p:attrName>
                                        </p:attrNameLst>
                                      </p:cBhvr>
                                      <p:to>
                                        <p:clrVal>
                                          <a:srgbClr val="000000"/>
                                        </p:clrVal>
                                      </p:to>
                                    </p:set>
                                    <p:set>
                                      <p:cBhvr>
                                        <p:cTn id="20" dur="500" fill="hold"/>
                                        <p:tgtEl>
                                          <p:spTgt spid="2">
                                            <p:txEl>
                                              <p:pRg st="3" end="3"/>
                                            </p:txEl>
                                          </p:spTgt>
                                        </p:tgtEl>
                                        <p:attrNameLst>
                                          <p:attrName>fill.type</p:attrName>
                                        </p:attrNameLst>
                                      </p:cBhvr>
                                      <p:to>
                                        <p:strVal val="solid"/>
                                      </p:to>
                                    </p:set>
                                  </p:childTnLst>
                                </p:cTn>
                              </p:par>
                              <p:par>
                                <p:cTn id="21" presetID="16" presetClass="emph" presetSubtype="0" fill="hold" nodeType="withEffect">
                                  <p:stCondLst>
                                    <p:cond delay="0"/>
                                  </p:stCondLst>
                                  <p:iterate type="lt">
                                    <p:tmPct val="4000"/>
                                  </p:iterate>
                                  <p:childTnLst>
                                    <p:set>
                                      <p:cBhvr override="childStyle">
                                        <p:cTn id="22" dur="500" fill="hold"/>
                                        <p:tgtEl>
                                          <p:spTgt spid="2">
                                            <p:txEl>
                                              <p:pRg st="4" end="4"/>
                                            </p:txEl>
                                          </p:spTgt>
                                        </p:tgtEl>
                                        <p:attrNameLst>
                                          <p:attrName>style.color</p:attrName>
                                        </p:attrNameLst>
                                      </p:cBhvr>
                                      <p:to>
                                        <p:clrVal>
                                          <a:srgbClr val="000000"/>
                                        </p:clrVal>
                                      </p:to>
                                    </p:set>
                                    <p:set>
                                      <p:cBhvr>
                                        <p:cTn id="23" dur="500" fill="hold"/>
                                        <p:tgtEl>
                                          <p:spTgt spid="2">
                                            <p:txEl>
                                              <p:pRg st="4" end="4"/>
                                            </p:txEl>
                                          </p:spTgt>
                                        </p:tgtEl>
                                        <p:attrNameLst>
                                          <p:attrName>fillcolor</p:attrName>
                                        </p:attrNameLst>
                                      </p:cBhvr>
                                      <p:to>
                                        <p:clrVal>
                                          <a:srgbClr val="000000"/>
                                        </p:clrVal>
                                      </p:to>
                                    </p:set>
                                    <p:set>
                                      <p:cBhvr>
                                        <p:cTn id="24" dur="500" fill="hold"/>
                                        <p:tgtEl>
                                          <p:spTgt spid="2">
                                            <p:txEl>
                                              <p:pRg st="4" end="4"/>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76200" y="2286000"/>
            <a:ext cx="8991600" cy="2431435"/>
          </a:xfrm>
          <a:prstGeom prst="rect">
            <a:avLst/>
          </a:prstGeom>
          <a:noFill/>
        </p:spPr>
        <p:txBody>
          <a:bodyPr wrap="square" rtlCol="0">
            <a:spAutoFit/>
          </a:bodyPr>
          <a:lstStyle/>
          <a:p>
            <a:pPr algn="ctr"/>
            <a:r>
              <a:rPr lang="en-US" sz="3800" b="1">
                <a:solidFill>
                  <a:srgbClr val="0000CC"/>
                </a:solidFill>
                <a:latin typeface="Times New Roman" pitchFamily="18" charset="0"/>
                <a:cs typeface="Times New Roman" pitchFamily="18" charset="0"/>
              </a:rPr>
              <a:t>VỀ ĐÁNH GIÁ KẾT QUẢ THỰC HIỆN NGHỊ QUYẾT ĐẠI HỘI ĐẢNG BỘ </a:t>
            </a:r>
            <a:endParaRPr lang="en-US" sz="3800" b="1" smtClean="0">
              <a:solidFill>
                <a:srgbClr val="0000CC"/>
              </a:solidFill>
              <a:latin typeface="Times New Roman" pitchFamily="18" charset="0"/>
              <a:cs typeface="Times New Roman" pitchFamily="18" charset="0"/>
            </a:endParaRPr>
          </a:p>
          <a:p>
            <a:pPr algn="ctr"/>
            <a:r>
              <a:rPr lang="en-US" sz="3800" b="1" smtClean="0">
                <a:solidFill>
                  <a:srgbClr val="0000CC"/>
                </a:solidFill>
                <a:latin typeface="Times New Roman" pitchFamily="18" charset="0"/>
                <a:cs typeface="Times New Roman" pitchFamily="18" charset="0"/>
              </a:rPr>
              <a:t>THÀNH </a:t>
            </a:r>
            <a:r>
              <a:rPr lang="en-US" sz="3800" b="1">
                <a:solidFill>
                  <a:srgbClr val="0000CC"/>
                </a:solidFill>
                <a:latin typeface="Times New Roman" pitchFamily="18" charset="0"/>
                <a:cs typeface="Times New Roman" pitchFamily="18" charset="0"/>
              </a:rPr>
              <a:t>PHỐ LẦN </a:t>
            </a:r>
            <a:r>
              <a:rPr lang="en-US" sz="3800" b="1" smtClean="0">
                <a:solidFill>
                  <a:srgbClr val="0000CC"/>
                </a:solidFill>
                <a:latin typeface="Times New Roman" pitchFamily="18" charset="0"/>
                <a:cs typeface="Times New Roman" pitchFamily="18" charset="0"/>
              </a:rPr>
              <a:t>THỨ </a:t>
            </a:r>
            <a:r>
              <a:rPr lang="en-US" sz="3800" b="1">
                <a:solidFill>
                  <a:srgbClr val="0000CC"/>
                </a:solidFill>
                <a:latin typeface="Times New Roman" pitchFamily="18" charset="0"/>
                <a:cs typeface="Times New Roman" pitchFamily="18" charset="0"/>
              </a:rPr>
              <a:t>IX </a:t>
            </a:r>
            <a:endParaRPr lang="en-US" sz="3800" b="1" smtClean="0">
              <a:solidFill>
                <a:srgbClr val="0000CC"/>
              </a:solidFill>
              <a:latin typeface="Times New Roman" pitchFamily="18" charset="0"/>
              <a:cs typeface="Times New Roman" pitchFamily="18" charset="0"/>
            </a:endParaRPr>
          </a:p>
          <a:p>
            <a:pPr algn="ctr"/>
            <a:r>
              <a:rPr lang="en-US" sz="3800" b="1" smtClean="0">
                <a:solidFill>
                  <a:srgbClr val="0000CC"/>
                </a:solidFill>
                <a:latin typeface="Times New Roman" pitchFamily="18" charset="0"/>
                <a:cs typeface="Times New Roman" pitchFamily="18" charset="0"/>
              </a:rPr>
              <a:t>NHIỆM </a:t>
            </a:r>
            <a:r>
              <a:rPr lang="en-US" sz="3800" b="1">
                <a:solidFill>
                  <a:srgbClr val="0000CC"/>
                </a:solidFill>
                <a:latin typeface="Times New Roman" pitchFamily="18" charset="0"/>
                <a:cs typeface="Times New Roman" pitchFamily="18" charset="0"/>
              </a:rPr>
              <a:t>KỲ 2010 – </a:t>
            </a:r>
            <a:r>
              <a:rPr lang="en-US" sz="3800" b="1" smtClean="0">
                <a:solidFill>
                  <a:srgbClr val="0000CC"/>
                </a:solidFill>
                <a:latin typeface="Times New Roman" pitchFamily="18" charset="0"/>
                <a:cs typeface="Times New Roman" pitchFamily="18" charset="0"/>
              </a:rPr>
              <a:t>2015</a:t>
            </a:r>
            <a:endParaRPr lang="en-US" sz="3800" b="1" dirty="0">
              <a:solidFill>
                <a:srgbClr val="0000CC"/>
              </a:solidFill>
              <a:latin typeface="Times New Roman" pitchFamily="18" charset="0"/>
              <a:cs typeface="Times New Roman" pitchFamily="18" charset="0"/>
            </a:endParaRPr>
          </a:p>
        </p:txBody>
      </p:sp>
      <p:sp>
        <p:nvSpPr>
          <p:cNvPr id="6" name="Content Placeholder 5"/>
          <p:cNvSpPr>
            <a:spLocks noGrp="1"/>
          </p:cNvSpPr>
          <p:nvPr>
            <p:ph sz="quarter" idx="11"/>
          </p:nvPr>
        </p:nvSpPr>
        <p:spPr/>
        <p:txBody>
          <a:bodyPr/>
          <a:lstStyle/>
          <a:p>
            <a:r>
              <a:rPr lang="en-US" sz="2000"/>
              <a:t>ĐẠI HỘI ĐẠI </a:t>
            </a:r>
            <a:r>
              <a:rPr lang="en-US" sz="2000" smtClean="0"/>
              <a:t>BIỂU ĐẢNG </a:t>
            </a:r>
            <a:r>
              <a:rPr lang="en-US" sz="2000"/>
              <a:t>BỘ THÀNH PHỐ HỒ CHÍ </a:t>
            </a:r>
            <a:r>
              <a:rPr lang="en-US" sz="2000" smtClean="0"/>
              <a:t>MINH </a:t>
            </a:r>
          </a:p>
          <a:p>
            <a:r>
              <a:rPr lang="en-US" sz="2000" smtClean="0"/>
              <a:t>LẦN </a:t>
            </a:r>
            <a:r>
              <a:rPr lang="en-US" sz="2000"/>
              <a:t>THỨ X - NHIỆM KỲ 2015 -</a:t>
            </a:r>
            <a:r>
              <a:rPr lang="en-US" sz="2000" smtClean="0"/>
              <a:t>2020</a:t>
            </a:r>
            <a:endParaRPr lang="en-US" sz="2000"/>
          </a:p>
        </p:txBody>
      </p:sp>
    </p:spTree>
    <p:extLst>
      <p:ext uri="{BB962C8B-B14F-4D97-AF65-F5344CB8AC3E}">
        <p14:creationId xmlns:p14="http://schemas.microsoft.com/office/powerpoint/2010/main" val="3093060855"/>
      </p:ext>
    </p:extLst>
  </p:cSld>
  <p:clrMapOvr>
    <a:masterClrMapping/>
  </p:clrMapOvr>
  <mc:AlternateContent xmlns:mc="http://schemas.openxmlformats.org/markup-compatibility/2006" xmlns:p14="http://schemas.microsoft.com/office/powerpoint/2010/main">
    <mc:Choice Requires="p14">
      <p:transition spd="slow" p14:dur="1100" advClick="0">
        <p14:switch dir="r"/>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pPr algn="just"/>
            <a:r>
              <a:rPr lang="en-US" sz="2000" dirty="0" err="1">
                <a:latin typeface="Times New Roman" pitchFamily="18" charset="0"/>
                <a:cs typeface="Times New Roman" pitchFamily="18" charset="0"/>
              </a:rPr>
              <a:t>Kinh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tế</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tăng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trưởng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khá</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cao</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chỉ</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số</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giá</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tiêu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dùng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được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kiểm</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soát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Cơ</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cấu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kinh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tế</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chuyển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dịch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đúng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hướng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tái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cấu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trúc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kinh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tế</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đạt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được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kết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quả</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bước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đầu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hoàn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thành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cơ</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bản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chương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trình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xây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dựng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nông</a:t>
            </a:r>
            <a:r>
              <a:rPr lang="en-US" sz="2000" dirty="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thôn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mới</a:t>
            </a:r>
            <a:r>
              <a:rPr lang="en-US" sz="2000" dirty="0" smtClean="0">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Chất</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lượng</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tăng</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trưởng</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năng</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lực</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cạnh</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tranh</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hiệu</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quả</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đầu</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tư</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tăng</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Việc</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quản</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lý</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tài</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nguyên</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môi</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trường</a:t>
            </a:r>
            <a:r>
              <a:rPr lang="en-US" sz="2000" dirty="0" smtClean="0">
                <a:solidFill>
                  <a:srgbClr val="00B050"/>
                </a:solidFill>
                <a:latin typeface="Times New Roman" pitchFamily="18" charset="0"/>
                <a:cs typeface="Times New Roman" pitchFamily="18" charset="0"/>
              </a:rPr>
              <a:t>. VH-XH, GD-ĐT, KHCN </a:t>
            </a:r>
            <a:r>
              <a:rPr lang="en-US" sz="2000" dirty="0" err="1" smtClean="0">
                <a:solidFill>
                  <a:srgbClr val="00B050"/>
                </a:solidFill>
                <a:latin typeface="Times New Roman" pitchFamily="18" charset="0"/>
                <a:cs typeface="Times New Roman" pitchFamily="18" charset="0"/>
              </a:rPr>
              <a:t>có</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chuyển</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biến</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tích</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cực</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chăm</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sóc</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sức</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khỏe</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người</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dân</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được</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cải</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thiện</a:t>
            </a:r>
            <a:r>
              <a:rPr lang="en-US" sz="2000" dirty="0" smtClean="0">
                <a:solidFill>
                  <a:srgbClr val="00B050"/>
                </a:solidFill>
                <a:latin typeface="Times New Roman" pitchFamily="18" charset="0"/>
                <a:cs typeface="Times New Roman" pitchFamily="18" charset="0"/>
              </a:rPr>
              <a:t>, AN </a:t>
            </a:r>
            <a:r>
              <a:rPr lang="en-US" sz="2000" dirty="0" err="1" smtClean="0">
                <a:solidFill>
                  <a:srgbClr val="00B050"/>
                </a:solidFill>
                <a:latin typeface="Times New Roman" pitchFamily="18" charset="0"/>
                <a:cs typeface="Times New Roman" pitchFamily="18" charset="0"/>
              </a:rPr>
              <a:t>trật</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tự</a:t>
            </a:r>
            <a:r>
              <a:rPr lang="en-US" sz="2000" dirty="0" smtClean="0">
                <a:solidFill>
                  <a:srgbClr val="00B050"/>
                </a:solidFill>
                <a:latin typeface="Times New Roman" pitchFamily="18" charset="0"/>
                <a:cs typeface="Times New Roman" pitchFamily="18" charset="0"/>
              </a:rPr>
              <a:t>, an </a:t>
            </a:r>
            <a:r>
              <a:rPr lang="en-US" sz="2000" dirty="0" err="1" smtClean="0">
                <a:solidFill>
                  <a:srgbClr val="00B050"/>
                </a:solidFill>
                <a:latin typeface="Times New Roman" pitchFamily="18" charset="0"/>
                <a:cs typeface="Times New Roman" pitchFamily="18" charset="0"/>
              </a:rPr>
              <a:t>toàn</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xã</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hội</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được</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giữ</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vững</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Đảng</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bộ</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nhân</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dân</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thành</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phố</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đã</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nỗ</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lực</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đạt</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được</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những</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thành</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tựu</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quan</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trọng</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trên</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tất</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cả</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các</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lĩnh</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vực</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đặc</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biệt</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hoàn</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thiện</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thể</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chế</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kinh</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tế</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thị</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trường</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định</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hướng</a:t>
            </a:r>
            <a:r>
              <a:rPr lang="en-US" sz="2000" dirty="0" smtClean="0">
                <a:solidFill>
                  <a:srgbClr val="00B050"/>
                </a:solidFill>
                <a:latin typeface="Times New Roman" pitchFamily="18" charset="0"/>
                <a:cs typeface="Times New Roman" pitchFamily="18" charset="0"/>
              </a:rPr>
              <a:t> XHXN </a:t>
            </a:r>
            <a:r>
              <a:rPr lang="en-US" sz="2000" dirty="0" err="1" smtClean="0">
                <a:solidFill>
                  <a:srgbClr val="00B050"/>
                </a:solidFill>
                <a:latin typeface="Times New Roman" pitchFamily="18" charset="0"/>
                <a:cs typeface="Times New Roman" pitchFamily="18" charset="0"/>
              </a:rPr>
              <a:t>và</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đẩy</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mạnh</a:t>
            </a:r>
            <a:r>
              <a:rPr lang="en-US" sz="2000" dirty="0" smtClean="0">
                <a:solidFill>
                  <a:srgbClr val="00B050"/>
                </a:solidFill>
                <a:latin typeface="Times New Roman" pitchFamily="18" charset="0"/>
                <a:cs typeface="Times New Roman" pitchFamily="18" charset="0"/>
              </a:rPr>
              <a:t> CNH-HĐH</a:t>
            </a:r>
            <a:endParaRPr lang="en-US" sz="2000" dirty="0" smtClean="0">
              <a:solidFill>
                <a:srgbClr val="00B050"/>
              </a:solidFill>
              <a:latin typeface="Times New Roman" pitchFamily="18" charset="0"/>
              <a:cs typeface="Times New Roman" pitchFamily="18" charset="0"/>
            </a:endParaRPr>
          </a:p>
          <a:p>
            <a:pPr algn="just"/>
            <a:r>
              <a:rPr lang="en-US" sz="2000" dirty="0" err="1" smtClean="0">
                <a:latin typeface="Times New Roman" pitchFamily="18" charset="0"/>
                <a:cs typeface="Times New Roman" pitchFamily="18" charset="0"/>
              </a:rPr>
              <a:t>Những</a:t>
            </a:r>
            <a:r>
              <a:rPr lang="en-US" sz="2000" dirty="0" smtClean="0">
                <a:latin typeface="Times New Roman" pitchFamily="18" charset="0"/>
                <a:cs typeface="Times New Roman" pitchFamily="18" charset="0"/>
              </a:rPr>
              <a:t> </a:t>
            </a:r>
            <a:r>
              <a:rPr lang="en-US" sz="2000" dirty="0" err="1">
                <a:latin typeface="Times New Roman" pitchFamily="18" charset="0"/>
                <a:cs typeface="Times New Roman" pitchFamily="18" charset="0"/>
              </a:rPr>
              <a:t>kết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quả</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đạt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được</a:t>
            </a:r>
            <a:r>
              <a:rPr lang="en-US" sz="2000" dirty="0">
                <a:latin typeface="Times New Roman" pitchFamily="18" charset="0"/>
                <a:cs typeface="Times New Roman" pitchFamily="18" charset="0"/>
              </a:rPr>
              <a:t> 5 </a:t>
            </a:r>
            <a:r>
              <a:rPr lang="en-US" sz="2000" dirty="0" err="1">
                <a:latin typeface="Times New Roman" pitchFamily="18" charset="0"/>
                <a:cs typeface="Times New Roman" pitchFamily="18" charset="0"/>
              </a:rPr>
              <a:t>năm</a:t>
            </a:r>
            <a:r>
              <a:rPr lang="en-US" sz="2000" dirty="0">
                <a:latin typeface="Times New Roman" pitchFamily="18" charset="0"/>
                <a:cs typeface="Times New Roman" pitchFamily="18" charset="0"/>
              </a:rPr>
              <a:t> qua </a:t>
            </a:r>
            <a:r>
              <a:rPr lang="en-US" sz="2000" dirty="0" err="1">
                <a:latin typeface="Times New Roman" pitchFamily="18" charset="0"/>
                <a:cs typeface="Times New Roman" pitchFamily="18" charset="0"/>
              </a:rPr>
              <a:t>đã</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góp</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phần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khẳng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dịnh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thành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tựu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chung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của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thành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phố</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trong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mươi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năm</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đổi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mới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một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giai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đoạn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lịch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sử</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quan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trọng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trong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sự</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nghiệp</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xây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dựng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bảo</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vệ</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và</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phát</a:t>
            </a:r>
            <a:r>
              <a:rPr lang="en-US" sz="2000" dirty="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triển</a:t>
            </a:r>
            <a:r>
              <a:rPr lang="en-US" sz="2000" dirty="0">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đến</a:t>
            </a:r>
            <a:r>
              <a:rPr lang="en-US" sz="2000" dirty="0" smtClean="0">
                <a:solidFill>
                  <a:srgbClr val="00B050"/>
                </a:solidFill>
                <a:latin typeface="Times New Roman" pitchFamily="18" charset="0"/>
                <a:cs typeface="Times New Roman" pitchFamily="18" charset="0"/>
              </a:rPr>
              <a:t> nay </a:t>
            </a:r>
            <a:r>
              <a:rPr lang="en-US" sz="2000" dirty="0" err="1" smtClean="0">
                <a:solidFill>
                  <a:srgbClr val="00B050"/>
                </a:solidFill>
                <a:latin typeface="Times New Roman" pitchFamily="18" charset="0"/>
                <a:cs typeface="Times New Roman" pitchFamily="18" charset="0"/>
              </a:rPr>
              <a:t>thành</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phố</a:t>
            </a:r>
            <a:r>
              <a:rPr lang="en-US" sz="2000" dirty="0" smtClean="0">
                <a:solidFill>
                  <a:srgbClr val="00B050"/>
                </a:solidFill>
                <a:latin typeface="Times New Roman" pitchFamily="18" charset="0"/>
                <a:cs typeface="Times New Roman" pitchFamily="18" charset="0"/>
              </a:rPr>
              <a:t> HCM </a:t>
            </a:r>
            <a:r>
              <a:rPr lang="en-US" sz="2000" dirty="0" err="1" smtClean="0">
                <a:solidFill>
                  <a:srgbClr val="00B050"/>
                </a:solidFill>
                <a:latin typeface="Times New Roman" pitchFamily="18" charset="0"/>
                <a:cs typeface="Times New Roman" pitchFamily="18" charset="0"/>
              </a:rPr>
              <a:t>đã</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đô</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thị</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đặc</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biệt</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một</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trung</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tâm</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lớn</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về</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kinh</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tế</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văn</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hóa</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giáo</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dục</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đào</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tạo</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khoa</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học</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công</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nghệ</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đầu</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mối</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giao</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lưu</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và</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hội</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nhập</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quốc</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tế</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có</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sức</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hút</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và</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sự</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lan</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tỏa</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lớn</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của</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vùng</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kinh</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tế</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trọng</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điểm</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phía</a:t>
            </a:r>
            <a:r>
              <a:rPr lang="en-US" sz="2000" dirty="0" smtClean="0">
                <a:solidFill>
                  <a:srgbClr val="00B050"/>
                </a:solidFill>
                <a:latin typeface="Times New Roman" pitchFamily="18" charset="0"/>
                <a:cs typeface="Times New Roman" pitchFamily="18" charset="0"/>
              </a:rPr>
              <a:t> Nam, </a:t>
            </a:r>
            <a:r>
              <a:rPr lang="en-US" sz="2000" dirty="0" err="1" smtClean="0">
                <a:solidFill>
                  <a:srgbClr val="00B050"/>
                </a:solidFill>
                <a:latin typeface="Times New Roman" pitchFamily="18" charset="0"/>
                <a:cs typeface="Times New Roman" pitchFamily="18" charset="0"/>
              </a:rPr>
              <a:t>có</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vị</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trí</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quan</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trọng</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của</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cả</a:t>
            </a:r>
            <a:r>
              <a:rPr lang="en-US" sz="2000" dirty="0" smtClean="0">
                <a:solidFill>
                  <a:srgbClr val="00B050"/>
                </a:solidFill>
                <a:latin typeface="Times New Roman" pitchFamily="18" charset="0"/>
                <a:cs typeface="Times New Roman" pitchFamily="18" charset="0"/>
              </a:rPr>
              <a:t> </a:t>
            </a:r>
            <a:r>
              <a:rPr lang="en-US" sz="2000" dirty="0" err="1" smtClean="0">
                <a:solidFill>
                  <a:srgbClr val="00B050"/>
                </a:solidFill>
                <a:latin typeface="Times New Roman" pitchFamily="18" charset="0"/>
                <a:cs typeface="Times New Roman" pitchFamily="18" charset="0"/>
              </a:rPr>
              <a:t>nước</a:t>
            </a:r>
            <a:r>
              <a:rPr lang="en-US" sz="2000" dirty="0" smtClean="0">
                <a:solidFill>
                  <a:srgbClr val="00B050"/>
                </a:solidFill>
                <a:latin typeface="Times New Roman" pitchFamily="18" charset="0"/>
                <a:cs typeface="Times New Roman" pitchFamily="18" charset="0"/>
              </a:rPr>
              <a:t>.</a:t>
            </a:r>
            <a:endParaRPr lang="en-US" sz="2000" dirty="0">
              <a:solidFill>
                <a:srgbClr val="00B050"/>
              </a:solidFill>
              <a:latin typeface="Times New Roman" pitchFamily="18" charset="0"/>
              <a:cs typeface="Times New Roman" pitchFamily="18" charset="0"/>
            </a:endParaRPr>
          </a:p>
        </p:txBody>
      </p:sp>
    </p:spTree>
    <p:extLst>
      <p:ext uri="{BB962C8B-B14F-4D97-AF65-F5344CB8AC3E}">
        <p14:creationId xmlns:p14="http://schemas.microsoft.com/office/powerpoint/2010/main" val="4006357714"/>
      </p:ext>
    </p:extLst>
  </p:cSld>
  <p:clrMapOvr>
    <a:masterClrMapping/>
  </p:clrMapOvr>
  <mc:AlternateContent xmlns:mc="http://schemas.openxmlformats.org/markup-compatibility/2006" xmlns:p14="http://schemas.microsoft.com/office/powerpoint/2010/main">
    <mc:Choice Requires="p14">
      <p:transition spd="slow" p14:dur="1100" advClick="0">
        <p14:switch dir="r"/>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
                                            <p:txEl>
                                              <p:pRg st="1" end="1"/>
                                            </p:txEl>
                                          </p:spTgt>
                                        </p:tgtEl>
                                        <p:attrNameLst>
                                          <p:attrName>style.visibility</p:attrName>
                                        </p:attrNameLst>
                                      </p:cBhvr>
                                      <p:to>
                                        <p:strVal val="visible"/>
                                      </p:to>
                                    </p:set>
                                    <p:animEffect transition="in" filter="fade">
                                      <p:cBhvr>
                                        <p:cTn id="10" dur="5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76200" y="1447800"/>
            <a:ext cx="8915400" cy="5486400"/>
          </a:xfrm>
        </p:spPr>
        <p:txBody>
          <a:bodyPr/>
          <a:lstStyle/>
          <a:p>
            <a:pPr algn="just"/>
            <a:r>
              <a:rPr lang="en-US" sz="2800" dirty="0" err="1">
                <a:latin typeface="Times New Roman" pitchFamily="18" charset="0"/>
                <a:cs typeface="Times New Roman" pitchFamily="18" charset="0"/>
              </a:rPr>
              <a:t>Tuy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nhiên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tăng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trưởng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kinh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tế</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không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đạt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chỉ</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tiêu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Nghị</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quyết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chưa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tạo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được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đột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phá</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trong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chất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lượng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tăng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trưởng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năng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lực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cạnh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tranh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chưa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tương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xứng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với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tiềm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năng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của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thành</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phố</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Quy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hoạch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quản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lý</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đô</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thị</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kết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cấu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hạ</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tầng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chưa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đáp</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ứng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cầu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phát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triển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kinh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tế</a:t>
            </a:r>
            <a:r>
              <a:rPr lang="en-US" sz="2800" dirty="0">
                <a:latin typeface="Times New Roman" pitchFamily="18" charset="0"/>
                <a:cs typeface="Times New Roman" pitchFamily="18" charset="0"/>
              </a:rPr>
              <a:t> -  </a:t>
            </a:r>
            <a:r>
              <a:rPr lang="en-US" sz="2800" dirty="0" err="1">
                <a:latin typeface="Times New Roman" pitchFamily="18" charset="0"/>
                <a:cs typeface="Times New Roman" pitchFamily="18" charset="0"/>
              </a:rPr>
              <a:t>văn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hóa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cải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thiện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dân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sinh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bảo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vệ</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môi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trường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Chất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lượng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giáo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dục</a:t>
            </a:r>
            <a:r>
              <a:rPr lang="en-US" sz="2800" dirty="0">
                <a:latin typeface="Times New Roman" pitchFamily="18" charset="0"/>
                <a:cs typeface="Times New Roman" pitchFamily="18" charset="0"/>
              </a:rPr>
              <a:t> – </a:t>
            </a:r>
            <a:r>
              <a:rPr lang="en-US" sz="2800" dirty="0" err="1">
                <a:latin typeface="Times New Roman" pitchFamily="18" charset="0"/>
                <a:cs typeface="Times New Roman" pitchFamily="18" charset="0"/>
              </a:rPr>
              <a:t>đào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tạo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chưa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đáp</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ứng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yêu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cầu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phát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triển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hội</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nhập</a:t>
            </a:r>
            <a:r>
              <a:rPr lang="en-US" sz="2800" dirty="0" smtClean="0">
                <a:latin typeface="Times New Roman" pitchFamily="18" charset="0"/>
                <a:cs typeface="Times New Roman" pitchFamily="18" charset="0"/>
              </a:rPr>
              <a:t>. </a:t>
            </a:r>
            <a:r>
              <a:rPr lang="en-US" sz="2800" dirty="0" smtClean="0">
                <a:solidFill>
                  <a:srgbClr val="00B050"/>
                </a:solidFill>
                <a:latin typeface="Times New Roman" pitchFamily="18" charset="0"/>
                <a:cs typeface="Times New Roman" pitchFamily="18" charset="0"/>
              </a:rPr>
              <a:t>An </a:t>
            </a:r>
            <a:r>
              <a:rPr lang="en-US" sz="2800" dirty="0" err="1" smtClean="0">
                <a:solidFill>
                  <a:srgbClr val="00B050"/>
                </a:solidFill>
                <a:latin typeface="Times New Roman" pitchFamily="18" charset="0"/>
                <a:cs typeface="Times New Roman" pitchFamily="18" charset="0"/>
              </a:rPr>
              <a:t>ninh</a:t>
            </a:r>
            <a:r>
              <a:rPr lang="en-US" sz="2800" dirty="0" smtClean="0">
                <a:solidFill>
                  <a:srgbClr val="00B050"/>
                </a:solidFill>
                <a:latin typeface="Times New Roman" pitchFamily="18" charset="0"/>
                <a:cs typeface="Times New Roman" pitchFamily="18" charset="0"/>
              </a:rPr>
              <a:t> </a:t>
            </a:r>
            <a:r>
              <a:rPr lang="en-US" sz="2800" dirty="0" err="1" smtClean="0">
                <a:solidFill>
                  <a:srgbClr val="00B050"/>
                </a:solidFill>
                <a:latin typeface="Times New Roman" pitchFamily="18" charset="0"/>
                <a:cs typeface="Times New Roman" pitchFamily="18" charset="0"/>
              </a:rPr>
              <a:t>trật</a:t>
            </a:r>
            <a:r>
              <a:rPr lang="en-US" sz="2800" dirty="0" smtClean="0">
                <a:solidFill>
                  <a:srgbClr val="00B050"/>
                </a:solidFill>
                <a:latin typeface="Times New Roman" pitchFamily="18" charset="0"/>
                <a:cs typeface="Times New Roman" pitchFamily="18" charset="0"/>
              </a:rPr>
              <a:t> </a:t>
            </a:r>
            <a:r>
              <a:rPr lang="en-US" sz="2800" dirty="0" err="1" smtClean="0">
                <a:solidFill>
                  <a:srgbClr val="00B050"/>
                </a:solidFill>
                <a:latin typeface="Times New Roman" pitchFamily="18" charset="0"/>
                <a:cs typeface="Times New Roman" pitchFamily="18" charset="0"/>
              </a:rPr>
              <a:t>tự</a:t>
            </a:r>
            <a:r>
              <a:rPr lang="en-US" sz="2800" dirty="0" smtClean="0">
                <a:solidFill>
                  <a:srgbClr val="00B050"/>
                </a:solidFill>
                <a:latin typeface="Times New Roman" pitchFamily="18" charset="0"/>
                <a:cs typeface="Times New Roman" pitchFamily="18" charset="0"/>
              </a:rPr>
              <a:t>, </a:t>
            </a:r>
            <a:r>
              <a:rPr lang="en-US" sz="2800" dirty="0" err="1" smtClean="0">
                <a:solidFill>
                  <a:srgbClr val="00B050"/>
                </a:solidFill>
                <a:latin typeface="Times New Roman" pitchFamily="18" charset="0"/>
                <a:cs typeface="Times New Roman" pitchFamily="18" charset="0"/>
              </a:rPr>
              <a:t>tệ</a:t>
            </a:r>
            <a:r>
              <a:rPr lang="en-US" sz="2800" dirty="0" smtClean="0">
                <a:solidFill>
                  <a:srgbClr val="00B050"/>
                </a:solidFill>
                <a:latin typeface="Times New Roman" pitchFamily="18" charset="0"/>
                <a:cs typeface="Times New Roman" pitchFamily="18" charset="0"/>
              </a:rPr>
              <a:t> </a:t>
            </a:r>
            <a:r>
              <a:rPr lang="en-US" sz="2800" dirty="0" err="1" smtClean="0">
                <a:solidFill>
                  <a:srgbClr val="00B050"/>
                </a:solidFill>
                <a:latin typeface="Times New Roman" pitchFamily="18" charset="0"/>
                <a:cs typeface="Times New Roman" pitchFamily="18" charset="0"/>
              </a:rPr>
              <a:t>nạn</a:t>
            </a:r>
            <a:r>
              <a:rPr lang="en-US" sz="2800" dirty="0" smtClean="0">
                <a:solidFill>
                  <a:srgbClr val="00B050"/>
                </a:solidFill>
                <a:latin typeface="Times New Roman" pitchFamily="18" charset="0"/>
                <a:cs typeface="Times New Roman" pitchFamily="18" charset="0"/>
              </a:rPr>
              <a:t> </a:t>
            </a:r>
            <a:r>
              <a:rPr lang="en-US" sz="2800" dirty="0" err="1" smtClean="0">
                <a:solidFill>
                  <a:srgbClr val="00B050"/>
                </a:solidFill>
                <a:latin typeface="Times New Roman" pitchFamily="18" charset="0"/>
                <a:cs typeface="Times New Roman" pitchFamily="18" charset="0"/>
              </a:rPr>
              <a:t>xã</a:t>
            </a:r>
            <a:r>
              <a:rPr lang="en-US" sz="2800" dirty="0" smtClean="0">
                <a:solidFill>
                  <a:srgbClr val="00B050"/>
                </a:solidFill>
                <a:latin typeface="Times New Roman" pitchFamily="18" charset="0"/>
                <a:cs typeface="Times New Roman" pitchFamily="18" charset="0"/>
              </a:rPr>
              <a:t> </a:t>
            </a:r>
            <a:r>
              <a:rPr lang="en-US" sz="2800" dirty="0" err="1" smtClean="0">
                <a:solidFill>
                  <a:srgbClr val="00B050"/>
                </a:solidFill>
                <a:latin typeface="Times New Roman" pitchFamily="18" charset="0"/>
                <a:cs typeface="Times New Roman" pitchFamily="18" charset="0"/>
              </a:rPr>
              <a:t>hội</a:t>
            </a:r>
            <a:r>
              <a:rPr lang="en-US" sz="2800" dirty="0" smtClean="0">
                <a:solidFill>
                  <a:srgbClr val="00B050"/>
                </a:solidFill>
                <a:latin typeface="Times New Roman" pitchFamily="18" charset="0"/>
                <a:cs typeface="Times New Roman" pitchFamily="18" charset="0"/>
              </a:rPr>
              <a:t> </a:t>
            </a:r>
            <a:r>
              <a:rPr lang="en-US" sz="2800" dirty="0" err="1" smtClean="0">
                <a:solidFill>
                  <a:srgbClr val="00B050"/>
                </a:solidFill>
                <a:latin typeface="Times New Roman" pitchFamily="18" charset="0"/>
                <a:cs typeface="Times New Roman" pitchFamily="18" charset="0"/>
              </a:rPr>
              <a:t>còn</a:t>
            </a:r>
            <a:r>
              <a:rPr lang="en-US" sz="2800" dirty="0" smtClean="0">
                <a:solidFill>
                  <a:srgbClr val="00B050"/>
                </a:solidFill>
                <a:latin typeface="Times New Roman" pitchFamily="18" charset="0"/>
                <a:cs typeface="Times New Roman" pitchFamily="18" charset="0"/>
              </a:rPr>
              <a:t> </a:t>
            </a:r>
            <a:r>
              <a:rPr lang="en-US" sz="2800" dirty="0" err="1" smtClean="0">
                <a:solidFill>
                  <a:srgbClr val="00B050"/>
                </a:solidFill>
                <a:latin typeface="Times New Roman" pitchFamily="18" charset="0"/>
                <a:cs typeface="Times New Roman" pitchFamily="18" charset="0"/>
              </a:rPr>
              <a:t>diễn</a:t>
            </a:r>
            <a:r>
              <a:rPr lang="en-US" sz="2800" dirty="0" smtClean="0">
                <a:solidFill>
                  <a:srgbClr val="00B050"/>
                </a:solidFill>
                <a:latin typeface="Times New Roman" pitchFamily="18" charset="0"/>
                <a:cs typeface="Times New Roman" pitchFamily="18" charset="0"/>
              </a:rPr>
              <a:t> </a:t>
            </a:r>
            <a:r>
              <a:rPr lang="en-US" sz="2800" dirty="0" err="1" smtClean="0">
                <a:solidFill>
                  <a:srgbClr val="00B050"/>
                </a:solidFill>
                <a:latin typeface="Times New Roman" pitchFamily="18" charset="0"/>
                <a:cs typeface="Times New Roman" pitchFamily="18" charset="0"/>
              </a:rPr>
              <a:t>biến</a:t>
            </a:r>
            <a:r>
              <a:rPr lang="en-US" sz="2800" dirty="0" smtClean="0">
                <a:solidFill>
                  <a:srgbClr val="00B050"/>
                </a:solidFill>
                <a:latin typeface="Times New Roman" pitchFamily="18" charset="0"/>
                <a:cs typeface="Times New Roman" pitchFamily="18" charset="0"/>
              </a:rPr>
              <a:t> </a:t>
            </a:r>
            <a:r>
              <a:rPr lang="en-US" sz="2800" dirty="0" err="1" smtClean="0">
                <a:solidFill>
                  <a:srgbClr val="00B050"/>
                </a:solidFill>
                <a:latin typeface="Times New Roman" pitchFamily="18" charset="0"/>
                <a:cs typeface="Times New Roman" pitchFamily="18" charset="0"/>
              </a:rPr>
              <a:t>phức</a:t>
            </a:r>
            <a:r>
              <a:rPr lang="en-US" sz="2800" dirty="0" smtClean="0">
                <a:solidFill>
                  <a:srgbClr val="00B050"/>
                </a:solidFill>
                <a:latin typeface="Times New Roman" pitchFamily="18" charset="0"/>
                <a:cs typeface="Times New Roman" pitchFamily="18" charset="0"/>
              </a:rPr>
              <a:t> </a:t>
            </a:r>
            <a:r>
              <a:rPr lang="en-US" sz="2800" dirty="0" err="1" smtClean="0">
                <a:solidFill>
                  <a:srgbClr val="00B050"/>
                </a:solidFill>
                <a:latin typeface="Times New Roman" pitchFamily="18" charset="0"/>
                <a:cs typeface="Times New Roman" pitchFamily="18" charset="0"/>
              </a:rPr>
              <a:t>tạp</a:t>
            </a:r>
            <a:r>
              <a:rPr lang="en-US" sz="2800" dirty="0" smtClean="0">
                <a:solidFill>
                  <a:srgbClr val="00B050"/>
                </a:solidFill>
                <a:latin typeface="Times New Roman" pitchFamily="18" charset="0"/>
                <a:cs typeface="Times New Roman" pitchFamily="18" charset="0"/>
              </a:rPr>
              <a:t>, </a:t>
            </a:r>
            <a:r>
              <a:rPr lang="en-US" sz="2800" dirty="0" err="1" smtClean="0">
                <a:solidFill>
                  <a:srgbClr val="00B050"/>
                </a:solidFill>
                <a:latin typeface="Times New Roman" pitchFamily="18" charset="0"/>
                <a:cs typeface="Times New Roman" pitchFamily="18" charset="0"/>
              </a:rPr>
              <a:t>tiềm</a:t>
            </a:r>
            <a:r>
              <a:rPr lang="en-US" sz="2800" dirty="0" smtClean="0">
                <a:solidFill>
                  <a:srgbClr val="00B050"/>
                </a:solidFill>
                <a:latin typeface="Times New Roman" pitchFamily="18" charset="0"/>
                <a:cs typeface="Times New Roman" pitchFamily="18" charset="0"/>
              </a:rPr>
              <a:t> </a:t>
            </a:r>
            <a:r>
              <a:rPr lang="en-US" sz="2800" dirty="0" err="1" smtClean="0">
                <a:solidFill>
                  <a:srgbClr val="00B050"/>
                </a:solidFill>
                <a:latin typeface="Times New Roman" pitchFamily="18" charset="0"/>
                <a:cs typeface="Times New Roman" pitchFamily="18" charset="0"/>
              </a:rPr>
              <a:t>ẩn</a:t>
            </a:r>
            <a:r>
              <a:rPr lang="en-US" sz="2800" dirty="0" smtClean="0">
                <a:solidFill>
                  <a:srgbClr val="00B050"/>
                </a:solidFill>
                <a:latin typeface="Times New Roman" pitchFamily="18" charset="0"/>
                <a:cs typeface="Times New Roman" pitchFamily="18" charset="0"/>
              </a:rPr>
              <a:t> </a:t>
            </a:r>
            <a:r>
              <a:rPr lang="en-US" sz="2800" dirty="0" err="1" smtClean="0">
                <a:solidFill>
                  <a:srgbClr val="00B050"/>
                </a:solidFill>
                <a:latin typeface="Times New Roman" pitchFamily="18" charset="0"/>
                <a:cs typeface="Times New Roman" pitchFamily="18" charset="0"/>
              </a:rPr>
              <a:t>nhiều</a:t>
            </a:r>
            <a:r>
              <a:rPr lang="en-US" sz="2800" dirty="0" smtClean="0">
                <a:solidFill>
                  <a:srgbClr val="00B050"/>
                </a:solidFill>
                <a:latin typeface="Times New Roman" pitchFamily="18" charset="0"/>
                <a:cs typeface="Times New Roman" pitchFamily="18" charset="0"/>
              </a:rPr>
              <a:t> </a:t>
            </a:r>
            <a:r>
              <a:rPr lang="en-US" sz="2800" dirty="0" err="1" smtClean="0">
                <a:solidFill>
                  <a:srgbClr val="00B050"/>
                </a:solidFill>
                <a:latin typeface="Times New Roman" pitchFamily="18" charset="0"/>
                <a:cs typeface="Times New Roman" pitchFamily="18" charset="0"/>
              </a:rPr>
              <a:t>yếu</a:t>
            </a:r>
            <a:r>
              <a:rPr lang="en-US" sz="2800" dirty="0" smtClean="0">
                <a:solidFill>
                  <a:srgbClr val="00B050"/>
                </a:solidFill>
                <a:latin typeface="Times New Roman" pitchFamily="18" charset="0"/>
                <a:cs typeface="Times New Roman" pitchFamily="18" charset="0"/>
              </a:rPr>
              <a:t> </a:t>
            </a:r>
            <a:r>
              <a:rPr lang="en-US" sz="2800" dirty="0" err="1" smtClean="0">
                <a:solidFill>
                  <a:srgbClr val="00B050"/>
                </a:solidFill>
                <a:latin typeface="Times New Roman" pitchFamily="18" charset="0"/>
                <a:cs typeface="Times New Roman" pitchFamily="18" charset="0"/>
              </a:rPr>
              <a:t>tố</a:t>
            </a:r>
            <a:r>
              <a:rPr lang="en-US" sz="2800" dirty="0" smtClean="0">
                <a:solidFill>
                  <a:srgbClr val="00B050"/>
                </a:solidFill>
                <a:latin typeface="Times New Roman" pitchFamily="18" charset="0"/>
                <a:cs typeface="Times New Roman" pitchFamily="18" charset="0"/>
              </a:rPr>
              <a:t> </a:t>
            </a:r>
            <a:r>
              <a:rPr lang="en-US" sz="2800" dirty="0" err="1" smtClean="0">
                <a:solidFill>
                  <a:srgbClr val="00B050"/>
                </a:solidFill>
                <a:latin typeface="Times New Roman" pitchFamily="18" charset="0"/>
                <a:cs typeface="Times New Roman" pitchFamily="18" charset="0"/>
              </a:rPr>
              <a:t>gây</a:t>
            </a:r>
            <a:r>
              <a:rPr lang="en-US" sz="2800" dirty="0" smtClean="0">
                <a:solidFill>
                  <a:srgbClr val="00B050"/>
                </a:solidFill>
                <a:latin typeface="Times New Roman" pitchFamily="18" charset="0"/>
                <a:cs typeface="Times New Roman" pitchFamily="18" charset="0"/>
              </a:rPr>
              <a:t> </a:t>
            </a:r>
            <a:r>
              <a:rPr lang="en-US" sz="2800" dirty="0" err="1" smtClean="0">
                <a:solidFill>
                  <a:srgbClr val="00B050"/>
                </a:solidFill>
                <a:latin typeface="Times New Roman" pitchFamily="18" charset="0"/>
                <a:cs typeface="Times New Roman" pitchFamily="18" charset="0"/>
              </a:rPr>
              <a:t>bất</a:t>
            </a:r>
            <a:r>
              <a:rPr lang="en-US" sz="2800" dirty="0" smtClean="0">
                <a:solidFill>
                  <a:srgbClr val="00B050"/>
                </a:solidFill>
                <a:latin typeface="Times New Roman" pitchFamily="18" charset="0"/>
                <a:cs typeface="Times New Roman" pitchFamily="18" charset="0"/>
              </a:rPr>
              <a:t> </a:t>
            </a:r>
            <a:r>
              <a:rPr lang="en-US" sz="2800" dirty="0" err="1" smtClean="0">
                <a:solidFill>
                  <a:srgbClr val="00B050"/>
                </a:solidFill>
                <a:latin typeface="Times New Roman" pitchFamily="18" charset="0"/>
                <a:cs typeface="Times New Roman" pitchFamily="18" charset="0"/>
              </a:rPr>
              <a:t>ổn</a:t>
            </a:r>
            <a:r>
              <a:rPr lang="en-US" sz="2800" dirty="0" smtClean="0">
                <a:solidFill>
                  <a:srgbClr val="00B050"/>
                </a:solidFill>
                <a:latin typeface="Times New Roman" pitchFamily="18" charset="0"/>
                <a:cs typeface="Times New Roman" pitchFamily="18" charset="0"/>
              </a:rPr>
              <a:t>, </a:t>
            </a:r>
            <a:r>
              <a:rPr lang="en-US" sz="2800" dirty="0" err="1" smtClean="0">
                <a:solidFill>
                  <a:srgbClr val="00B050"/>
                </a:solidFill>
                <a:latin typeface="Times New Roman" pitchFamily="18" charset="0"/>
                <a:cs typeface="Times New Roman" pitchFamily="18" charset="0"/>
              </a:rPr>
              <a:t>tình</a:t>
            </a:r>
            <a:r>
              <a:rPr lang="en-US" sz="2800" dirty="0" smtClean="0">
                <a:solidFill>
                  <a:srgbClr val="00B050"/>
                </a:solidFill>
                <a:latin typeface="Times New Roman" pitchFamily="18" charset="0"/>
                <a:cs typeface="Times New Roman" pitchFamily="18" charset="0"/>
              </a:rPr>
              <a:t> </a:t>
            </a:r>
            <a:r>
              <a:rPr lang="en-US" sz="2800" dirty="0" err="1" smtClean="0">
                <a:solidFill>
                  <a:srgbClr val="00B050"/>
                </a:solidFill>
                <a:latin typeface="Times New Roman" pitchFamily="18" charset="0"/>
                <a:cs typeface="Times New Roman" pitchFamily="18" charset="0"/>
              </a:rPr>
              <a:t>trạng</a:t>
            </a:r>
            <a:r>
              <a:rPr lang="en-US" sz="2800" dirty="0" smtClean="0">
                <a:solidFill>
                  <a:srgbClr val="00B050"/>
                </a:solidFill>
                <a:latin typeface="Times New Roman" pitchFamily="18" charset="0"/>
                <a:cs typeface="Times New Roman" pitchFamily="18" charset="0"/>
              </a:rPr>
              <a:t> </a:t>
            </a:r>
            <a:r>
              <a:rPr lang="en-US" sz="2800" dirty="0" err="1" smtClean="0">
                <a:solidFill>
                  <a:srgbClr val="00B050"/>
                </a:solidFill>
                <a:latin typeface="Times New Roman" pitchFamily="18" charset="0"/>
                <a:cs typeface="Times New Roman" pitchFamily="18" charset="0"/>
              </a:rPr>
              <a:t>suy</a:t>
            </a:r>
            <a:r>
              <a:rPr lang="en-US" sz="2800" dirty="0" smtClean="0">
                <a:solidFill>
                  <a:srgbClr val="00B050"/>
                </a:solidFill>
                <a:latin typeface="Times New Roman" pitchFamily="18" charset="0"/>
                <a:cs typeface="Times New Roman" pitchFamily="18" charset="0"/>
              </a:rPr>
              <a:t> </a:t>
            </a:r>
            <a:r>
              <a:rPr lang="en-US" sz="2800" dirty="0" err="1" smtClean="0">
                <a:solidFill>
                  <a:srgbClr val="00B050"/>
                </a:solidFill>
                <a:latin typeface="Times New Roman" pitchFamily="18" charset="0"/>
                <a:cs typeface="Times New Roman" pitchFamily="18" charset="0"/>
              </a:rPr>
              <a:t>thoái</a:t>
            </a:r>
            <a:r>
              <a:rPr lang="en-US" sz="2800" dirty="0" smtClean="0">
                <a:solidFill>
                  <a:srgbClr val="00B050"/>
                </a:solidFill>
                <a:latin typeface="Times New Roman" pitchFamily="18" charset="0"/>
                <a:cs typeface="Times New Roman" pitchFamily="18" charset="0"/>
              </a:rPr>
              <a:t> </a:t>
            </a:r>
            <a:r>
              <a:rPr lang="en-US" sz="2800" dirty="0" err="1" smtClean="0">
                <a:solidFill>
                  <a:srgbClr val="00B050"/>
                </a:solidFill>
                <a:latin typeface="Times New Roman" pitchFamily="18" charset="0"/>
                <a:cs typeface="Times New Roman" pitchFamily="18" charset="0"/>
              </a:rPr>
              <a:t>về</a:t>
            </a:r>
            <a:r>
              <a:rPr lang="en-US" sz="2800" dirty="0" smtClean="0">
                <a:solidFill>
                  <a:srgbClr val="00B050"/>
                </a:solidFill>
                <a:latin typeface="Times New Roman" pitchFamily="18" charset="0"/>
                <a:cs typeface="Times New Roman" pitchFamily="18" charset="0"/>
              </a:rPr>
              <a:t> </a:t>
            </a:r>
            <a:r>
              <a:rPr lang="en-US" sz="2800" dirty="0" err="1" smtClean="0">
                <a:solidFill>
                  <a:srgbClr val="00B050"/>
                </a:solidFill>
                <a:latin typeface="Times New Roman" pitchFamily="18" charset="0"/>
                <a:cs typeface="Times New Roman" pitchFamily="18" charset="0"/>
              </a:rPr>
              <a:t>tư</a:t>
            </a:r>
            <a:r>
              <a:rPr lang="en-US" sz="2800" dirty="0" smtClean="0">
                <a:solidFill>
                  <a:srgbClr val="00B050"/>
                </a:solidFill>
                <a:latin typeface="Times New Roman" pitchFamily="18" charset="0"/>
                <a:cs typeface="Times New Roman" pitchFamily="18" charset="0"/>
              </a:rPr>
              <a:t> </a:t>
            </a:r>
            <a:r>
              <a:rPr lang="en-US" sz="2800" dirty="0" err="1" smtClean="0">
                <a:solidFill>
                  <a:srgbClr val="00B050"/>
                </a:solidFill>
                <a:latin typeface="Times New Roman" pitchFamily="18" charset="0"/>
                <a:cs typeface="Times New Roman" pitchFamily="18" charset="0"/>
              </a:rPr>
              <a:t>tưởng</a:t>
            </a:r>
            <a:r>
              <a:rPr lang="en-US" sz="2800" dirty="0" smtClean="0">
                <a:solidFill>
                  <a:srgbClr val="00B050"/>
                </a:solidFill>
                <a:latin typeface="Times New Roman" pitchFamily="18" charset="0"/>
                <a:cs typeface="Times New Roman" pitchFamily="18" charset="0"/>
              </a:rPr>
              <a:t>, </a:t>
            </a:r>
            <a:r>
              <a:rPr lang="en-US" sz="2800" dirty="0" err="1" smtClean="0">
                <a:solidFill>
                  <a:srgbClr val="00B050"/>
                </a:solidFill>
                <a:latin typeface="Times New Roman" pitchFamily="18" charset="0"/>
                <a:cs typeface="Times New Roman" pitchFamily="18" charset="0"/>
              </a:rPr>
              <a:t>chính</a:t>
            </a:r>
            <a:r>
              <a:rPr lang="en-US" sz="2800" dirty="0" smtClean="0">
                <a:solidFill>
                  <a:srgbClr val="00B050"/>
                </a:solidFill>
                <a:latin typeface="Times New Roman" pitchFamily="18" charset="0"/>
                <a:cs typeface="Times New Roman" pitchFamily="18" charset="0"/>
              </a:rPr>
              <a:t> </a:t>
            </a:r>
            <a:r>
              <a:rPr lang="en-US" sz="2800" dirty="0" err="1" smtClean="0">
                <a:solidFill>
                  <a:srgbClr val="00B050"/>
                </a:solidFill>
                <a:latin typeface="Times New Roman" pitchFamily="18" charset="0"/>
                <a:cs typeface="Times New Roman" pitchFamily="18" charset="0"/>
              </a:rPr>
              <a:t>trị</a:t>
            </a:r>
            <a:r>
              <a:rPr lang="en-US" sz="2800" dirty="0" smtClean="0">
                <a:solidFill>
                  <a:srgbClr val="00B050"/>
                </a:solidFill>
                <a:latin typeface="Times New Roman" pitchFamily="18" charset="0"/>
                <a:cs typeface="Times New Roman" pitchFamily="18" charset="0"/>
              </a:rPr>
              <a:t>, </a:t>
            </a:r>
            <a:r>
              <a:rPr lang="en-US" sz="2800" dirty="0" err="1" smtClean="0">
                <a:solidFill>
                  <a:srgbClr val="00B050"/>
                </a:solidFill>
                <a:latin typeface="Times New Roman" pitchFamily="18" charset="0"/>
                <a:cs typeface="Times New Roman" pitchFamily="18" charset="0"/>
              </a:rPr>
              <a:t>đạo</a:t>
            </a:r>
            <a:r>
              <a:rPr lang="en-US" sz="2800" dirty="0" smtClean="0">
                <a:solidFill>
                  <a:srgbClr val="00B050"/>
                </a:solidFill>
                <a:latin typeface="Times New Roman" pitchFamily="18" charset="0"/>
                <a:cs typeface="Times New Roman" pitchFamily="18" charset="0"/>
              </a:rPr>
              <a:t> </a:t>
            </a:r>
            <a:r>
              <a:rPr lang="en-US" sz="2800" dirty="0" err="1" smtClean="0">
                <a:solidFill>
                  <a:srgbClr val="00B050"/>
                </a:solidFill>
                <a:latin typeface="Times New Roman" pitchFamily="18" charset="0"/>
                <a:cs typeface="Times New Roman" pitchFamily="18" charset="0"/>
              </a:rPr>
              <a:t>đức</a:t>
            </a:r>
            <a:r>
              <a:rPr lang="en-US" sz="2800" dirty="0" smtClean="0">
                <a:solidFill>
                  <a:srgbClr val="00B050"/>
                </a:solidFill>
                <a:latin typeface="Times New Roman" pitchFamily="18" charset="0"/>
                <a:cs typeface="Times New Roman" pitchFamily="18" charset="0"/>
              </a:rPr>
              <a:t> </a:t>
            </a:r>
            <a:r>
              <a:rPr lang="en-US" sz="2800" dirty="0" err="1" smtClean="0">
                <a:solidFill>
                  <a:srgbClr val="00B050"/>
                </a:solidFill>
                <a:latin typeface="Times New Roman" pitchFamily="18" charset="0"/>
                <a:cs typeface="Times New Roman" pitchFamily="18" charset="0"/>
              </a:rPr>
              <a:t>của</a:t>
            </a:r>
            <a:r>
              <a:rPr lang="en-US" sz="2800" dirty="0" smtClean="0">
                <a:solidFill>
                  <a:srgbClr val="00B050"/>
                </a:solidFill>
                <a:latin typeface="Times New Roman" pitchFamily="18" charset="0"/>
                <a:cs typeface="Times New Roman" pitchFamily="18" charset="0"/>
              </a:rPr>
              <a:t> </a:t>
            </a:r>
            <a:r>
              <a:rPr lang="en-US" sz="2800" dirty="0" err="1" smtClean="0">
                <a:solidFill>
                  <a:srgbClr val="00B050"/>
                </a:solidFill>
                <a:latin typeface="Times New Roman" pitchFamily="18" charset="0"/>
                <a:cs typeface="Times New Roman" pitchFamily="18" charset="0"/>
              </a:rPr>
              <a:t>bộ</a:t>
            </a:r>
            <a:r>
              <a:rPr lang="en-US" sz="2800" dirty="0" smtClean="0">
                <a:solidFill>
                  <a:srgbClr val="00B050"/>
                </a:solidFill>
                <a:latin typeface="Times New Roman" pitchFamily="18" charset="0"/>
                <a:cs typeface="Times New Roman" pitchFamily="18" charset="0"/>
              </a:rPr>
              <a:t> </a:t>
            </a:r>
            <a:r>
              <a:rPr lang="en-US" sz="2800" dirty="0" err="1" smtClean="0">
                <a:solidFill>
                  <a:srgbClr val="00B050"/>
                </a:solidFill>
                <a:latin typeface="Times New Roman" pitchFamily="18" charset="0"/>
                <a:cs typeface="Times New Roman" pitchFamily="18" charset="0"/>
              </a:rPr>
              <a:t>phận</a:t>
            </a:r>
            <a:r>
              <a:rPr lang="en-US" sz="2800" dirty="0" smtClean="0">
                <a:solidFill>
                  <a:srgbClr val="00B050"/>
                </a:solidFill>
                <a:latin typeface="Times New Roman" pitchFamily="18" charset="0"/>
                <a:cs typeface="Times New Roman" pitchFamily="18" charset="0"/>
              </a:rPr>
              <a:t> </a:t>
            </a:r>
            <a:r>
              <a:rPr lang="en-US" sz="2800" dirty="0" err="1" smtClean="0">
                <a:solidFill>
                  <a:srgbClr val="00B050"/>
                </a:solidFill>
                <a:latin typeface="Times New Roman" pitchFamily="18" charset="0"/>
                <a:cs typeface="Times New Roman" pitchFamily="18" charset="0"/>
              </a:rPr>
              <a:t>không</a:t>
            </a:r>
            <a:r>
              <a:rPr lang="en-US" sz="2800" dirty="0" smtClean="0">
                <a:solidFill>
                  <a:srgbClr val="00B050"/>
                </a:solidFill>
                <a:latin typeface="Times New Roman" pitchFamily="18" charset="0"/>
                <a:cs typeface="Times New Roman" pitchFamily="18" charset="0"/>
              </a:rPr>
              <a:t> </a:t>
            </a:r>
            <a:r>
              <a:rPr lang="en-US" sz="2800" dirty="0" err="1" smtClean="0">
                <a:solidFill>
                  <a:srgbClr val="00B050"/>
                </a:solidFill>
                <a:latin typeface="Times New Roman" pitchFamily="18" charset="0"/>
                <a:cs typeface="Times New Roman" pitchFamily="18" charset="0"/>
              </a:rPr>
              <a:t>nhỏ</a:t>
            </a:r>
            <a:r>
              <a:rPr lang="en-US" sz="2800" dirty="0" smtClean="0">
                <a:solidFill>
                  <a:srgbClr val="00B050"/>
                </a:solidFill>
                <a:latin typeface="Times New Roman" pitchFamily="18" charset="0"/>
                <a:cs typeface="Times New Roman" pitchFamily="18" charset="0"/>
              </a:rPr>
              <a:t> </a:t>
            </a:r>
            <a:r>
              <a:rPr lang="en-US" sz="2800" dirty="0" err="1" smtClean="0">
                <a:solidFill>
                  <a:srgbClr val="00B050"/>
                </a:solidFill>
                <a:latin typeface="Times New Roman" pitchFamily="18" charset="0"/>
                <a:cs typeface="Times New Roman" pitchFamily="18" charset="0"/>
              </a:rPr>
              <a:t>cán</a:t>
            </a:r>
            <a:r>
              <a:rPr lang="en-US" sz="2800" dirty="0" smtClean="0">
                <a:solidFill>
                  <a:srgbClr val="00B050"/>
                </a:solidFill>
                <a:latin typeface="Times New Roman" pitchFamily="18" charset="0"/>
                <a:cs typeface="Times New Roman" pitchFamily="18" charset="0"/>
              </a:rPr>
              <a:t> </a:t>
            </a:r>
            <a:r>
              <a:rPr lang="en-US" sz="2800" dirty="0" err="1" smtClean="0">
                <a:solidFill>
                  <a:srgbClr val="00B050"/>
                </a:solidFill>
                <a:latin typeface="Times New Roman" pitchFamily="18" charset="0"/>
                <a:cs typeface="Times New Roman" pitchFamily="18" charset="0"/>
              </a:rPr>
              <a:t>bộ</a:t>
            </a:r>
            <a:r>
              <a:rPr lang="en-US" sz="2800" dirty="0" smtClean="0">
                <a:solidFill>
                  <a:srgbClr val="00B050"/>
                </a:solidFill>
                <a:latin typeface="Times New Roman" pitchFamily="18" charset="0"/>
                <a:cs typeface="Times New Roman" pitchFamily="18" charset="0"/>
              </a:rPr>
              <a:t>, </a:t>
            </a:r>
            <a:r>
              <a:rPr lang="en-US" sz="2800" dirty="0" err="1" smtClean="0">
                <a:solidFill>
                  <a:srgbClr val="00B050"/>
                </a:solidFill>
                <a:latin typeface="Times New Roman" pitchFamily="18" charset="0"/>
                <a:cs typeface="Times New Roman" pitchFamily="18" charset="0"/>
              </a:rPr>
              <a:t>đảng</a:t>
            </a:r>
            <a:r>
              <a:rPr lang="en-US" sz="2800" dirty="0" smtClean="0">
                <a:solidFill>
                  <a:srgbClr val="00B050"/>
                </a:solidFill>
                <a:latin typeface="Times New Roman" pitchFamily="18" charset="0"/>
                <a:cs typeface="Times New Roman" pitchFamily="18" charset="0"/>
              </a:rPr>
              <a:t> </a:t>
            </a:r>
            <a:r>
              <a:rPr lang="en-US" sz="2800" dirty="0" err="1" smtClean="0">
                <a:solidFill>
                  <a:srgbClr val="00B050"/>
                </a:solidFill>
                <a:latin typeface="Times New Roman" pitchFamily="18" charset="0"/>
                <a:cs typeface="Times New Roman" pitchFamily="18" charset="0"/>
              </a:rPr>
              <a:t>viên</a:t>
            </a:r>
            <a:r>
              <a:rPr lang="en-US" sz="2800" dirty="0" smtClean="0">
                <a:solidFill>
                  <a:srgbClr val="00B050"/>
                </a:solidFill>
                <a:latin typeface="Times New Roman" pitchFamily="18" charset="0"/>
                <a:cs typeface="Times New Roman" pitchFamily="18" charset="0"/>
              </a:rPr>
              <a:t>, </a:t>
            </a:r>
            <a:r>
              <a:rPr lang="en-US" sz="2800" dirty="0" err="1" smtClean="0">
                <a:solidFill>
                  <a:srgbClr val="00B050"/>
                </a:solidFill>
                <a:latin typeface="Times New Roman" pitchFamily="18" charset="0"/>
                <a:cs typeface="Times New Roman" pitchFamily="18" charset="0"/>
              </a:rPr>
              <a:t>năng</a:t>
            </a:r>
            <a:r>
              <a:rPr lang="en-US" sz="2800" dirty="0" smtClean="0">
                <a:solidFill>
                  <a:srgbClr val="00B050"/>
                </a:solidFill>
                <a:latin typeface="Times New Roman" pitchFamily="18" charset="0"/>
                <a:cs typeface="Times New Roman" pitchFamily="18" charset="0"/>
              </a:rPr>
              <a:t> </a:t>
            </a:r>
            <a:r>
              <a:rPr lang="en-US" sz="2800" dirty="0" err="1" smtClean="0">
                <a:solidFill>
                  <a:srgbClr val="00B050"/>
                </a:solidFill>
                <a:latin typeface="Times New Roman" pitchFamily="18" charset="0"/>
                <a:cs typeface="Times New Roman" pitchFamily="18" charset="0"/>
              </a:rPr>
              <a:t>lực</a:t>
            </a:r>
            <a:r>
              <a:rPr lang="en-US" sz="2800" dirty="0" smtClean="0">
                <a:solidFill>
                  <a:srgbClr val="00B050"/>
                </a:solidFill>
                <a:latin typeface="Times New Roman" pitchFamily="18" charset="0"/>
                <a:cs typeface="Times New Roman" pitchFamily="18" charset="0"/>
              </a:rPr>
              <a:t> </a:t>
            </a:r>
            <a:r>
              <a:rPr lang="en-US" sz="2800" dirty="0" err="1" smtClean="0">
                <a:solidFill>
                  <a:srgbClr val="00B050"/>
                </a:solidFill>
                <a:latin typeface="Times New Roman" pitchFamily="18" charset="0"/>
                <a:cs typeface="Times New Roman" pitchFamily="18" charset="0"/>
              </a:rPr>
              <a:t>lãnh</a:t>
            </a:r>
            <a:r>
              <a:rPr lang="en-US" sz="2800" dirty="0" smtClean="0">
                <a:solidFill>
                  <a:srgbClr val="00B050"/>
                </a:solidFill>
                <a:latin typeface="Times New Roman" pitchFamily="18" charset="0"/>
                <a:cs typeface="Times New Roman" pitchFamily="18" charset="0"/>
              </a:rPr>
              <a:t> </a:t>
            </a:r>
            <a:r>
              <a:rPr lang="en-US" sz="2800" dirty="0" err="1" smtClean="0">
                <a:solidFill>
                  <a:srgbClr val="00B050"/>
                </a:solidFill>
                <a:latin typeface="Times New Roman" pitchFamily="18" charset="0"/>
                <a:cs typeface="Times New Roman" pitchFamily="18" charset="0"/>
              </a:rPr>
              <a:t>đạo</a:t>
            </a:r>
            <a:r>
              <a:rPr lang="en-US" sz="2800" dirty="0" smtClean="0">
                <a:solidFill>
                  <a:srgbClr val="00B050"/>
                </a:solidFill>
                <a:latin typeface="Times New Roman" pitchFamily="18" charset="0"/>
                <a:cs typeface="Times New Roman" pitchFamily="18" charset="0"/>
              </a:rPr>
              <a:t>, </a:t>
            </a:r>
            <a:r>
              <a:rPr lang="en-US" sz="2800" dirty="0" err="1" smtClean="0">
                <a:solidFill>
                  <a:srgbClr val="00B050"/>
                </a:solidFill>
                <a:latin typeface="Times New Roman" pitchFamily="18" charset="0"/>
                <a:cs typeface="Times New Roman" pitchFamily="18" charset="0"/>
              </a:rPr>
              <a:t>sức</a:t>
            </a:r>
            <a:r>
              <a:rPr lang="en-US" sz="2800" dirty="0" smtClean="0">
                <a:solidFill>
                  <a:srgbClr val="00B050"/>
                </a:solidFill>
                <a:latin typeface="Times New Roman" pitchFamily="18" charset="0"/>
                <a:cs typeface="Times New Roman" pitchFamily="18" charset="0"/>
              </a:rPr>
              <a:t> </a:t>
            </a:r>
            <a:r>
              <a:rPr lang="en-US" sz="2800" dirty="0" err="1" smtClean="0">
                <a:solidFill>
                  <a:srgbClr val="00B050"/>
                </a:solidFill>
                <a:latin typeface="Times New Roman" pitchFamily="18" charset="0"/>
                <a:cs typeface="Times New Roman" pitchFamily="18" charset="0"/>
              </a:rPr>
              <a:t>chiến</a:t>
            </a:r>
            <a:r>
              <a:rPr lang="en-US" sz="2800" dirty="0" smtClean="0">
                <a:solidFill>
                  <a:srgbClr val="00B050"/>
                </a:solidFill>
                <a:latin typeface="Times New Roman" pitchFamily="18" charset="0"/>
                <a:cs typeface="Times New Roman" pitchFamily="18" charset="0"/>
              </a:rPr>
              <a:t> </a:t>
            </a:r>
            <a:r>
              <a:rPr lang="en-US" sz="2800" dirty="0" err="1" smtClean="0">
                <a:solidFill>
                  <a:srgbClr val="00B050"/>
                </a:solidFill>
                <a:latin typeface="Times New Roman" pitchFamily="18" charset="0"/>
                <a:cs typeface="Times New Roman" pitchFamily="18" charset="0"/>
              </a:rPr>
              <a:t>đấu</a:t>
            </a:r>
            <a:r>
              <a:rPr lang="en-US" sz="2800" dirty="0" smtClean="0">
                <a:solidFill>
                  <a:srgbClr val="00B050"/>
                </a:solidFill>
                <a:latin typeface="Times New Roman" pitchFamily="18" charset="0"/>
                <a:cs typeface="Times New Roman" pitchFamily="18" charset="0"/>
              </a:rPr>
              <a:t> </a:t>
            </a:r>
            <a:r>
              <a:rPr lang="en-US" sz="2800" dirty="0" err="1" smtClean="0">
                <a:solidFill>
                  <a:srgbClr val="00B050"/>
                </a:solidFill>
                <a:latin typeface="Times New Roman" pitchFamily="18" charset="0"/>
                <a:cs typeface="Times New Roman" pitchFamily="18" charset="0"/>
              </a:rPr>
              <a:t>của</a:t>
            </a:r>
            <a:r>
              <a:rPr lang="en-US" sz="2800" dirty="0" smtClean="0">
                <a:solidFill>
                  <a:srgbClr val="00B050"/>
                </a:solidFill>
                <a:latin typeface="Times New Roman" pitchFamily="18" charset="0"/>
                <a:cs typeface="Times New Roman" pitchFamily="18" charset="0"/>
              </a:rPr>
              <a:t> </a:t>
            </a:r>
            <a:r>
              <a:rPr lang="en-US" sz="2800" dirty="0" err="1" smtClean="0">
                <a:solidFill>
                  <a:srgbClr val="00B050"/>
                </a:solidFill>
                <a:latin typeface="Times New Roman" pitchFamily="18" charset="0"/>
                <a:cs typeface="Times New Roman" pitchFamily="18" charset="0"/>
              </a:rPr>
              <a:t>một</a:t>
            </a:r>
            <a:r>
              <a:rPr lang="en-US" sz="2800" dirty="0" smtClean="0">
                <a:solidFill>
                  <a:srgbClr val="00B050"/>
                </a:solidFill>
                <a:latin typeface="Times New Roman" pitchFamily="18" charset="0"/>
                <a:cs typeface="Times New Roman" pitchFamily="18" charset="0"/>
              </a:rPr>
              <a:t> </a:t>
            </a:r>
            <a:r>
              <a:rPr lang="en-US" sz="2800" dirty="0" err="1" smtClean="0">
                <a:solidFill>
                  <a:srgbClr val="00B050"/>
                </a:solidFill>
                <a:latin typeface="Times New Roman" pitchFamily="18" charset="0"/>
                <a:cs typeface="Times New Roman" pitchFamily="18" charset="0"/>
              </a:rPr>
              <a:t>số</a:t>
            </a:r>
            <a:r>
              <a:rPr lang="en-US" sz="2800" dirty="0" smtClean="0">
                <a:solidFill>
                  <a:srgbClr val="00B050"/>
                </a:solidFill>
                <a:latin typeface="Times New Roman" pitchFamily="18" charset="0"/>
                <a:cs typeface="Times New Roman" pitchFamily="18" charset="0"/>
              </a:rPr>
              <a:t> </a:t>
            </a:r>
            <a:r>
              <a:rPr lang="en-US" sz="2800" dirty="0" err="1" smtClean="0">
                <a:solidFill>
                  <a:srgbClr val="00B050"/>
                </a:solidFill>
                <a:latin typeface="Times New Roman" pitchFamily="18" charset="0"/>
                <a:cs typeface="Times New Roman" pitchFamily="18" charset="0"/>
              </a:rPr>
              <a:t>tổ</a:t>
            </a:r>
            <a:r>
              <a:rPr lang="en-US" sz="2800" dirty="0" smtClean="0">
                <a:solidFill>
                  <a:srgbClr val="00B050"/>
                </a:solidFill>
                <a:latin typeface="Times New Roman" pitchFamily="18" charset="0"/>
                <a:cs typeface="Times New Roman" pitchFamily="18" charset="0"/>
              </a:rPr>
              <a:t> </a:t>
            </a:r>
            <a:r>
              <a:rPr lang="en-US" sz="2800" dirty="0" err="1" smtClean="0">
                <a:solidFill>
                  <a:srgbClr val="00B050"/>
                </a:solidFill>
                <a:latin typeface="Times New Roman" pitchFamily="18" charset="0"/>
                <a:cs typeface="Times New Roman" pitchFamily="18" charset="0"/>
              </a:rPr>
              <a:t>chức</a:t>
            </a:r>
            <a:r>
              <a:rPr lang="en-US" sz="2800" dirty="0" smtClean="0">
                <a:solidFill>
                  <a:srgbClr val="00B050"/>
                </a:solidFill>
                <a:latin typeface="Times New Roman" pitchFamily="18" charset="0"/>
                <a:cs typeface="Times New Roman" pitchFamily="18" charset="0"/>
              </a:rPr>
              <a:t> </a:t>
            </a:r>
            <a:r>
              <a:rPr lang="en-US" sz="2800" dirty="0" err="1" smtClean="0">
                <a:solidFill>
                  <a:srgbClr val="00B050"/>
                </a:solidFill>
                <a:latin typeface="Times New Roman" pitchFamily="18" charset="0"/>
                <a:cs typeface="Times New Roman" pitchFamily="18" charset="0"/>
              </a:rPr>
              <a:t>cơ</a:t>
            </a:r>
            <a:r>
              <a:rPr lang="en-US" sz="2800" dirty="0" smtClean="0">
                <a:solidFill>
                  <a:srgbClr val="00B050"/>
                </a:solidFill>
                <a:latin typeface="Times New Roman" pitchFamily="18" charset="0"/>
                <a:cs typeface="Times New Roman" pitchFamily="18" charset="0"/>
              </a:rPr>
              <a:t> s9ở </a:t>
            </a:r>
            <a:r>
              <a:rPr lang="en-US" sz="2800" dirty="0" err="1" smtClean="0">
                <a:solidFill>
                  <a:srgbClr val="00B050"/>
                </a:solidFill>
                <a:latin typeface="Times New Roman" pitchFamily="18" charset="0"/>
                <a:cs typeface="Times New Roman" pitchFamily="18" charset="0"/>
              </a:rPr>
              <a:t>đảng</a:t>
            </a:r>
            <a:r>
              <a:rPr lang="en-US" sz="2800" dirty="0" smtClean="0">
                <a:solidFill>
                  <a:srgbClr val="00B050"/>
                </a:solidFill>
                <a:latin typeface="Times New Roman" pitchFamily="18" charset="0"/>
                <a:cs typeface="Times New Roman" pitchFamily="18" charset="0"/>
              </a:rPr>
              <a:t> </a:t>
            </a:r>
            <a:r>
              <a:rPr lang="en-US" sz="2800" dirty="0" err="1" smtClean="0">
                <a:solidFill>
                  <a:srgbClr val="00B050"/>
                </a:solidFill>
                <a:latin typeface="Times New Roman" pitchFamily="18" charset="0"/>
                <a:cs typeface="Times New Roman" pitchFamily="18" charset="0"/>
              </a:rPr>
              <a:t>chưa</a:t>
            </a:r>
            <a:r>
              <a:rPr lang="en-US" sz="2800" dirty="0" smtClean="0">
                <a:solidFill>
                  <a:srgbClr val="00B050"/>
                </a:solidFill>
                <a:latin typeface="Times New Roman" pitchFamily="18" charset="0"/>
                <a:cs typeface="Times New Roman" pitchFamily="18" charset="0"/>
              </a:rPr>
              <a:t> </a:t>
            </a:r>
            <a:r>
              <a:rPr lang="en-US" sz="2800" dirty="0" err="1" smtClean="0">
                <a:solidFill>
                  <a:srgbClr val="00B050"/>
                </a:solidFill>
                <a:latin typeface="Times New Roman" pitchFamily="18" charset="0"/>
                <a:cs typeface="Times New Roman" pitchFamily="18" charset="0"/>
              </a:rPr>
              <a:t>đáp</a:t>
            </a:r>
            <a:r>
              <a:rPr lang="en-US" sz="2800" dirty="0" smtClean="0">
                <a:solidFill>
                  <a:srgbClr val="00B050"/>
                </a:solidFill>
                <a:latin typeface="Times New Roman" pitchFamily="18" charset="0"/>
                <a:cs typeface="Times New Roman" pitchFamily="18" charset="0"/>
              </a:rPr>
              <a:t> </a:t>
            </a:r>
            <a:r>
              <a:rPr lang="en-US" sz="2800" dirty="0" err="1" smtClean="0">
                <a:solidFill>
                  <a:srgbClr val="00B050"/>
                </a:solidFill>
                <a:latin typeface="Times New Roman" pitchFamily="18" charset="0"/>
                <a:cs typeface="Times New Roman" pitchFamily="18" charset="0"/>
              </a:rPr>
              <a:t>ứng</a:t>
            </a:r>
            <a:r>
              <a:rPr lang="en-US" sz="2800" dirty="0" smtClean="0">
                <a:solidFill>
                  <a:srgbClr val="00B050"/>
                </a:solidFill>
                <a:latin typeface="Times New Roman" pitchFamily="18" charset="0"/>
                <a:cs typeface="Times New Roman" pitchFamily="18" charset="0"/>
              </a:rPr>
              <a:t> </a:t>
            </a:r>
            <a:r>
              <a:rPr lang="en-US" sz="2800" dirty="0" err="1" smtClean="0">
                <a:solidFill>
                  <a:srgbClr val="00B050"/>
                </a:solidFill>
                <a:latin typeface="Times New Roman" pitchFamily="18" charset="0"/>
                <a:cs typeface="Times New Roman" pitchFamily="18" charset="0"/>
              </a:rPr>
              <a:t>yêu</a:t>
            </a:r>
            <a:r>
              <a:rPr lang="en-US" sz="2800" dirty="0" smtClean="0">
                <a:solidFill>
                  <a:srgbClr val="00B050"/>
                </a:solidFill>
                <a:latin typeface="Times New Roman" pitchFamily="18" charset="0"/>
                <a:cs typeface="Times New Roman" pitchFamily="18" charset="0"/>
              </a:rPr>
              <a:t> </a:t>
            </a:r>
            <a:r>
              <a:rPr lang="en-US" sz="2800" dirty="0" err="1" smtClean="0">
                <a:solidFill>
                  <a:srgbClr val="00B050"/>
                </a:solidFill>
                <a:latin typeface="Times New Roman" pitchFamily="18" charset="0"/>
                <a:cs typeface="Times New Roman" pitchFamily="18" charset="0"/>
              </a:rPr>
              <a:t>cầu</a:t>
            </a:r>
            <a:r>
              <a:rPr lang="en-US" sz="2800" dirty="0" smtClean="0">
                <a:solidFill>
                  <a:srgbClr val="00B050"/>
                </a:solidFill>
                <a:latin typeface="Times New Roman" pitchFamily="18" charset="0"/>
                <a:cs typeface="Times New Roman" pitchFamily="18" charset="0"/>
              </a:rPr>
              <a:t> </a:t>
            </a:r>
            <a:r>
              <a:rPr lang="en-US" sz="2800" dirty="0" err="1" smtClean="0">
                <a:solidFill>
                  <a:srgbClr val="00B050"/>
                </a:solidFill>
                <a:latin typeface="Times New Roman" pitchFamily="18" charset="0"/>
                <a:cs typeface="Times New Roman" pitchFamily="18" charset="0"/>
              </a:rPr>
              <a:t>nhiệm</a:t>
            </a:r>
            <a:r>
              <a:rPr lang="en-US" sz="2800" dirty="0" smtClean="0">
                <a:solidFill>
                  <a:srgbClr val="00B050"/>
                </a:solidFill>
                <a:latin typeface="Times New Roman" pitchFamily="18" charset="0"/>
                <a:cs typeface="Times New Roman" pitchFamily="18" charset="0"/>
              </a:rPr>
              <a:t> </a:t>
            </a:r>
            <a:r>
              <a:rPr lang="en-US" sz="2800" dirty="0" err="1" smtClean="0">
                <a:solidFill>
                  <a:srgbClr val="00B050"/>
                </a:solidFill>
                <a:latin typeface="Times New Roman" pitchFamily="18" charset="0"/>
                <a:cs typeface="Times New Roman" pitchFamily="18" charset="0"/>
              </a:rPr>
              <a:t>vụ</a:t>
            </a:r>
            <a:r>
              <a:rPr lang="en-US" sz="2800" dirty="0" smtClean="0">
                <a:solidFill>
                  <a:srgbClr val="00B050"/>
                </a:solidFill>
                <a:latin typeface="Times New Roman" pitchFamily="18" charset="0"/>
                <a:cs typeface="Times New Roman" pitchFamily="18" charset="0"/>
              </a:rPr>
              <a:t>. </a:t>
            </a:r>
            <a:r>
              <a:rPr lang="en-US" sz="2800" dirty="0" err="1" smtClean="0">
                <a:solidFill>
                  <a:srgbClr val="00B050"/>
                </a:solidFill>
                <a:latin typeface="Times New Roman" pitchFamily="18" charset="0"/>
                <a:cs typeface="Times New Roman" pitchFamily="18" charset="0"/>
              </a:rPr>
              <a:t>Hiệu</a:t>
            </a:r>
            <a:r>
              <a:rPr lang="en-US" sz="2800" dirty="0" smtClean="0">
                <a:solidFill>
                  <a:srgbClr val="00B050"/>
                </a:solidFill>
                <a:latin typeface="Times New Roman" pitchFamily="18" charset="0"/>
                <a:cs typeface="Times New Roman" pitchFamily="18" charset="0"/>
              </a:rPr>
              <a:t> </a:t>
            </a:r>
            <a:r>
              <a:rPr lang="en-US" sz="2800" dirty="0" err="1" smtClean="0">
                <a:solidFill>
                  <a:srgbClr val="00B050"/>
                </a:solidFill>
                <a:latin typeface="Times New Roman" pitchFamily="18" charset="0"/>
                <a:cs typeface="Times New Roman" pitchFamily="18" charset="0"/>
              </a:rPr>
              <a:t>lực</a:t>
            </a:r>
            <a:r>
              <a:rPr lang="en-US" sz="2800" dirty="0" smtClean="0">
                <a:solidFill>
                  <a:srgbClr val="00B050"/>
                </a:solidFill>
                <a:latin typeface="Times New Roman" pitchFamily="18" charset="0"/>
                <a:cs typeface="Times New Roman" pitchFamily="18" charset="0"/>
              </a:rPr>
              <a:t>, </a:t>
            </a:r>
            <a:r>
              <a:rPr lang="en-US" sz="2800" dirty="0" err="1" smtClean="0">
                <a:solidFill>
                  <a:srgbClr val="00B050"/>
                </a:solidFill>
                <a:latin typeface="Times New Roman" pitchFamily="18" charset="0"/>
                <a:cs typeface="Times New Roman" pitchFamily="18" charset="0"/>
              </a:rPr>
              <a:t>hiệu</a:t>
            </a:r>
            <a:r>
              <a:rPr lang="en-US" sz="2800" dirty="0" smtClean="0">
                <a:solidFill>
                  <a:srgbClr val="00B050"/>
                </a:solidFill>
                <a:latin typeface="Times New Roman" pitchFamily="18" charset="0"/>
                <a:cs typeface="Times New Roman" pitchFamily="18" charset="0"/>
              </a:rPr>
              <a:t> </a:t>
            </a:r>
            <a:r>
              <a:rPr lang="en-US" sz="2800" dirty="0" err="1" smtClean="0">
                <a:solidFill>
                  <a:srgbClr val="00B050"/>
                </a:solidFill>
                <a:latin typeface="Times New Roman" pitchFamily="18" charset="0"/>
                <a:cs typeface="Times New Roman" pitchFamily="18" charset="0"/>
              </a:rPr>
              <a:t>quả</a:t>
            </a:r>
            <a:r>
              <a:rPr lang="en-US" sz="2800" dirty="0" smtClean="0">
                <a:solidFill>
                  <a:srgbClr val="00B050"/>
                </a:solidFill>
                <a:latin typeface="Times New Roman" pitchFamily="18" charset="0"/>
                <a:cs typeface="Times New Roman" pitchFamily="18" charset="0"/>
              </a:rPr>
              <a:t> </a:t>
            </a:r>
            <a:r>
              <a:rPr lang="en-US" sz="2800" dirty="0" err="1" smtClean="0">
                <a:solidFill>
                  <a:srgbClr val="00B050"/>
                </a:solidFill>
                <a:latin typeface="Times New Roman" pitchFamily="18" charset="0"/>
                <a:cs typeface="Times New Roman" pitchFamily="18" charset="0"/>
              </a:rPr>
              <a:t>quản</a:t>
            </a:r>
            <a:r>
              <a:rPr lang="en-US" sz="2800" dirty="0" smtClean="0">
                <a:solidFill>
                  <a:srgbClr val="00B050"/>
                </a:solidFill>
                <a:latin typeface="Times New Roman" pitchFamily="18" charset="0"/>
                <a:cs typeface="Times New Roman" pitchFamily="18" charset="0"/>
              </a:rPr>
              <a:t> </a:t>
            </a:r>
            <a:r>
              <a:rPr lang="en-US" sz="2800" dirty="0" err="1" smtClean="0">
                <a:solidFill>
                  <a:srgbClr val="00B050"/>
                </a:solidFill>
                <a:latin typeface="Times New Roman" pitchFamily="18" charset="0"/>
                <a:cs typeface="Times New Roman" pitchFamily="18" charset="0"/>
              </a:rPr>
              <a:t>lý</a:t>
            </a:r>
            <a:r>
              <a:rPr lang="en-US" sz="2800" dirty="0" smtClean="0">
                <a:solidFill>
                  <a:srgbClr val="00B050"/>
                </a:solidFill>
                <a:latin typeface="Times New Roman" pitchFamily="18" charset="0"/>
                <a:cs typeface="Times New Roman" pitchFamily="18" charset="0"/>
              </a:rPr>
              <a:t> </a:t>
            </a:r>
            <a:r>
              <a:rPr lang="en-US" sz="2800" dirty="0" err="1" smtClean="0">
                <a:solidFill>
                  <a:srgbClr val="00B050"/>
                </a:solidFill>
                <a:latin typeface="Times New Roman" pitchFamily="18" charset="0"/>
                <a:cs typeface="Times New Roman" pitchFamily="18" charset="0"/>
              </a:rPr>
              <a:t>Nhà</a:t>
            </a:r>
            <a:r>
              <a:rPr lang="en-US" sz="2800" dirty="0" smtClean="0">
                <a:solidFill>
                  <a:srgbClr val="00B050"/>
                </a:solidFill>
                <a:latin typeface="Times New Roman" pitchFamily="18" charset="0"/>
                <a:cs typeface="Times New Roman" pitchFamily="18" charset="0"/>
              </a:rPr>
              <a:t> </a:t>
            </a:r>
            <a:r>
              <a:rPr lang="en-US" sz="2800" dirty="0" err="1" smtClean="0">
                <a:solidFill>
                  <a:srgbClr val="00B050"/>
                </a:solidFill>
                <a:latin typeface="Times New Roman" pitchFamily="18" charset="0"/>
                <a:cs typeface="Times New Roman" pitchFamily="18" charset="0"/>
              </a:rPr>
              <a:t>nước</a:t>
            </a:r>
            <a:r>
              <a:rPr lang="en-US" sz="2800" dirty="0" smtClean="0">
                <a:solidFill>
                  <a:srgbClr val="00B050"/>
                </a:solidFill>
                <a:latin typeface="Times New Roman" pitchFamily="18" charset="0"/>
                <a:cs typeface="Times New Roman" pitchFamily="18" charset="0"/>
              </a:rPr>
              <a:t> </a:t>
            </a:r>
            <a:r>
              <a:rPr lang="en-US" sz="2800" dirty="0" err="1" smtClean="0">
                <a:solidFill>
                  <a:srgbClr val="00B050"/>
                </a:solidFill>
                <a:latin typeface="Times New Roman" pitchFamily="18" charset="0"/>
                <a:cs typeface="Times New Roman" pitchFamily="18" charset="0"/>
              </a:rPr>
              <a:t>có</a:t>
            </a:r>
            <a:r>
              <a:rPr lang="en-US" sz="2800" dirty="0" smtClean="0">
                <a:solidFill>
                  <a:srgbClr val="00B050"/>
                </a:solidFill>
                <a:latin typeface="Times New Roman" pitchFamily="18" charset="0"/>
                <a:cs typeface="Times New Roman" pitchFamily="18" charset="0"/>
              </a:rPr>
              <a:t> </a:t>
            </a:r>
            <a:r>
              <a:rPr lang="en-US" sz="2800" dirty="0" err="1" smtClean="0">
                <a:solidFill>
                  <a:srgbClr val="00B050"/>
                </a:solidFill>
                <a:latin typeface="Times New Roman" pitchFamily="18" charset="0"/>
                <a:cs typeface="Times New Roman" pitchFamily="18" charset="0"/>
              </a:rPr>
              <a:t>mặt</a:t>
            </a:r>
            <a:r>
              <a:rPr lang="en-US" sz="2800" dirty="0" smtClean="0">
                <a:solidFill>
                  <a:srgbClr val="00B050"/>
                </a:solidFill>
                <a:latin typeface="Times New Roman" pitchFamily="18" charset="0"/>
                <a:cs typeface="Times New Roman" pitchFamily="18" charset="0"/>
              </a:rPr>
              <a:t> </a:t>
            </a:r>
            <a:r>
              <a:rPr lang="en-US" sz="2800" dirty="0" err="1" smtClean="0">
                <a:solidFill>
                  <a:srgbClr val="00B050"/>
                </a:solidFill>
                <a:latin typeface="Times New Roman" pitchFamily="18" charset="0"/>
                <a:cs typeface="Times New Roman" pitchFamily="18" charset="0"/>
              </a:rPr>
              <a:t>còn</a:t>
            </a:r>
            <a:r>
              <a:rPr lang="en-US" sz="2800" dirty="0" smtClean="0">
                <a:solidFill>
                  <a:srgbClr val="00B050"/>
                </a:solidFill>
                <a:latin typeface="Times New Roman" pitchFamily="18" charset="0"/>
                <a:cs typeface="Times New Roman" pitchFamily="18" charset="0"/>
              </a:rPr>
              <a:t> </a:t>
            </a:r>
            <a:r>
              <a:rPr lang="en-US" sz="2800" dirty="0" err="1" smtClean="0">
                <a:solidFill>
                  <a:srgbClr val="00B050"/>
                </a:solidFill>
                <a:latin typeface="Times New Roman" pitchFamily="18" charset="0"/>
                <a:cs typeface="Times New Roman" pitchFamily="18" charset="0"/>
              </a:rPr>
              <a:t>yếu</a:t>
            </a:r>
            <a:r>
              <a:rPr lang="en-US" sz="2800" dirty="0" smtClean="0">
                <a:solidFill>
                  <a:srgbClr val="00B050"/>
                </a:solidFill>
                <a:latin typeface="Times New Roman" pitchFamily="18" charset="0"/>
                <a:cs typeface="Times New Roman" pitchFamily="18" charset="0"/>
              </a:rPr>
              <a:t> </a:t>
            </a:r>
            <a:r>
              <a:rPr lang="en-US" sz="2800" dirty="0" err="1" smtClean="0">
                <a:solidFill>
                  <a:srgbClr val="00B050"/>
                </a:solidFill>
                <a:latin typeface="Times New Roman" pitchFamily="18" charset="0"/>
                <a:cs typeface="Times New Roman" pitchFamily="18" charset="0"/>
              </a:rPr>
              <a:t>kém</a:t>
            </a:r>
            <a:r>
              <a:rPr lang="en-US" sz="2800" dirty="0" smtClean="0">
                <a:solidFill>
                  <a:srgbClr val="00B050"/>
                </a:solidFill>
                <a:latin typeface="Times New Roman" pitchFamily="18" charset="0"/>
                <a:cs typeface="Times New Roman" pitchFamily="18" charset="0"/>
              </a:rPr>
              <a:t>.</a:t>
            </a:r>
            <a:endParaRPr lang="en-US" sz="2800" dirty="0" smtClean="0">
              <a:solidFill>
                <a:srgbClr val="00B050"/>
              </a:solidFill>
              <a:latin typeface="Times New Roman" pitchFamily="18" charset="0"/>
              <a:cs typeface="Times New Roman" pitchFamily="18" charset="0"/>
            </a:endParaRPr>
          </a:p>
        </p:txBody>
      </p:sp>
    </p:spTree>
    <p:extLst>
      <p:ext uri="{BB962C8B-B14F-4D97-AF65-F5344CB8AC3E}">
        <p14:creationId xmlns:p14="http://schemas.microsoft.com/office/powerpoint/2010/main" val="2813048765"/>
      </p:ext>
    </p:extLst>
  </p:cSld>
  <p:clrMapOvr>
    <a:masterClrMapping/>
  </p:clrMapOvr>
  <mc:AlternateContent xmlns:mc="http://schemas.openxmlformats.org/markup-compatibility/2006" xmlns:p14="http://schemas.microsoft.com/office/powerpoint/2010/main">
    <mc:Choice Requires="p14">
      <p:transition spd="slow" p14:dur="1100" advClick="0">
        <p14:switch dir="r"/>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76200" y="1295400"/>
            <a:ext cx="8915400" cy="5486400"/>
          </a:xfrm>
        </p:spPr>
        <p:txBody>
          <a:bodyPr/>
          <a:lstStyle/>
          <a:p>
            <a:pPr algn="just"/>
            <a:r>
              <a:rPr lang="en-US" sz="2800" b="1" dirty="0" err="1">
                <a:solidFill>
                  <a:srgbClr val="0000CC"/>
                </a:solidFill>
                <a:latin typeface="Times New Roman" pitchFamily="18" charset="0"/>
                <a:cs typeface="Times New Roman" pitchFamily="18" charset="0"/>
              </a:rPr>
              <a:t>Nguyên</a:t>
            </a:r>
            <a:r>
              <a:rPr lang="en-US" sz="2800" b="1" dirty="0">
                <a:solidFill>
                  <a:srgbClr val="0000CC"/>
                </a:solidFill>
                <a:latin typeface="Times New Roman" pitchFamily="18" charset="0"/>
                <a:cs typeface="Times New Roman" pitchFamily="18" charset="0"/>
              </a:rPr>
              <a:t> </a:t>
            </a:r>
            <a:r>
              <a:rPr lang="en-US" sz="2800" b="1" dirty="0" err="1">
                <a:solidFill>
                  <a:srgbClr val="0000CC"/>
                </a:solidFill>
                <a:latin typeface="Times New Roman" pitchFamily="18" charset="0"/>
                <a:cs typeface="Times New Roman" pitchFamily="18" charset="0"/>
              </a:rPr>
              <a:t>nhân</a:t>
            </a:r>
            <a:r>
              <a:rPr lang="en-US" sz="2800" b="1" dirty="0">
                <a:solidFill>
                  <a:srgbClr val="0000CC"/>
                </a:solidFill>
                <a:latin typeface="Times New Roman" pitchFamily="18" charset="0"/>
                <a:cs typeface="Times New Roman" pitchFamily="18" charset="0"/>
              </a:rPr>
              <a:t> </a:t>
            </a:r>
            <a:r>
              <a:rPr lang="en-US" sz="2800" b="1" dirty="0" err="1">
                <a:solidFill>
                  <a:srgbClr val="0000CC"/>
                </a:solidFill>
                <a:latin typeface="Times New Roman" pitchFamily="18" charset="0"/>
                <a:cs typeface="Times New Roman" pitchFamily="18" charset="0"/>
              </a:rPr>
              <a:t>hạn</a:t>
            </a:r>
            <a:r>
              <a:rPr lang="en-US" sz="2800" b="1" dirty="0">
                <a:solidFill>
                  <a:srgbClr val="0000CC"/>
                </a:solidFill>
                <a:latin typeface="Times New Roman" pitchFamily="18" charset="0"/>
                <a:cs typeface="Times New Roman" pitchFamily="18" charset="0"/>
              </a:rPr>
              <a:t> </a:t>
            </a:r>
            <a:r>
              <a:rPr lang="en-US" sz="2800" b="1" dirty="0" err="1">
                <a:solidFill>
                  <a:srgbClr val="0000CC"/>
                </a:solidFill>
                <a:latin typeface="Times New Roman" pitchFamily="18" charset="0"/>
                <a:cs typeface="Times New Roman" pitchFamily="18" charset="0"/>
              </a:rPr>
              <a:t>chế</a:t>
            </a:r>
            <a:r>
              <a:rPr lang="en-US" sz="2800" b="1" dirty="0">
                <a:solidFill>
                  <a:srgbClr val="0000CC"/>
                </a:solidFill>
                <a:latin typeface="Times New Roman" pitchFamily="18" charset="0"/>
                <a:cs typeface="Times New Roman" pitchFamily="18" charset="0"/>
              </a:rPr>
              <a:t>, </a:t>
            </a:r>
            <a:r>
              <a:rPr lang="en-US" sz="2800" b="1" dirty="0" err="1">
                <a:solidFill>
                  <a:srgbClr val="0000CC"/>
                </a:solidFill>
                <a:latin typeface="Times New Roman" pitchFamily="18" charset="0"/>
                <a:cs typeface="Times New Roman" pitchFamily="18" charset="0"/>
              </a:rPr>
              <a:t>yếu</a:t>
            </a:r>
            <a:r>
              <a:rPr lang="en-US" sz="2800" b="1" dirty="0">
                <a:solidFill>
                  <a:srgbClr val="0000CC"/>
                </a:solidFill>
                <a:latin typeface="Times New Roman" pitchFamily="18" charset="0"/>
                <a:cs typeface="Times New Roman" pitchFamily="18" charset="0"/>
              </a:rPr>
              <a:t> </a:t>
            </a:r>
            <a:r>
              <a:rPr lang="en-US" sz="2800" b="1" dirty="0" err="1" smtClean="0">
                <a:solidFill>
                  <a:srgbClr val="0000CC"/>
                </a:solidFill>
                <a:latin typeface="Times New Roman" pitchFamily="18" charset="0"/>
                <a:cs typeface="Times New Roman" pitchFamily="18" charset="0"/>
              </a:rPr>
              <a:t>kém</a:t>
            </a:r>
            <a:r>
              <a:rPr lang="en-US" sz="2800" b="1" dirty="0" smtClean="0">
                <a:solidFill>
                  <a:srgbClr val="0000CC"/>
                </a:solidFill>
                <a:latin typeface="Times New Roman" pitchFamily="18" charset="0"/>
                <a:cs typeface="Times New Roman" pitchFamily="18" charset="0"/>
              </a:rPr>
              <a:t>: </a:t>
            </a:r>
          </a:p>
          <a:p>
            <a:pPr lvl="1" algn="just">
              <a:buFont typeface="Wingdings" pitchFamily="2" charset="2"/>
              <a:buChar char="v"/>
            </a:pPr>
            <a:r>
              <a:rPr lang="en-US" dirty="0" err="1">
                <a:latin typeface="Times New Roman" pitchFamily="18" charset="0"/>
                <a:cs typeface="Times New Roman" pitchFamily="18" charset="0"/>
              </a:rPr>
              <a:t>Về</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khách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quan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diễn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biến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chính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trị</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phức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tạp</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hậu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quả</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của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khủng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hoảng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tài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chính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và</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suy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thoái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kinh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tế</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lớn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và</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kinh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tế</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thế</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giới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phục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hồi</a:t>
            </a:r>
            <a:r>
              <a:rPr lang="en-US" dirty="0">
                <a:latin typeface="Times New Roman" pitchFamily="18" charset="0"/>
                <a:cs typeface="Times New Roman" pitchFamily="18" charset="0"/>
              </a:rPr>
              <a:t> </a:t>
            </a:r>
            <a:r>
              <a:rPr lang="en-US" dirty="0" err="1" smtClean="0">
                <a:latin typeface="Times New Roman" pitchFamily="18" charset="0"/>
                <a:cs typeface="Times New Roman" pitchFamily="18" charset="0"/>
              </a:rPr>
              <a:t>chậm</a:t>
            </a:r>
            <a:r>
              <a:rPr lang="en-US" dirty="0" smtClean="0">
                <a:latin typeface="Times New Roman" pitchFamily="18" charset="0"/>
                <a:cs typeface="Times New Roman" pitchFamily="18" charset="0"/>
              </a:rPr>
              <a:t>. </a:t>
            </a:r>
            <a:r>
              <a:rPr lang="en-US" dirty="0" err="1" smtClean="0">
                <a:solidFill>
                  <a:srgbClr val="00B050"/>
                </a:solidFill>
                <a:latin typeface="Times New Roman" pitchFamily="18" charset="0"/>
                <a:cs typeface="Times New Roman" pitchFamily="18" charset="0"/>
              </a:rPr>
              <a:t>Những</a:t>
            </a:r>
            <a:r>
              <a:rPr lang="en-US" dirty="0" smtClean="0">
                <a:solidFill>
                  <a:srgbClr val="00B050"/>
                </a:solidFill>
                <a:latin typeface="Times New Roman" pitchFamily="18" charset="0"/>
                <a:cs typeface="Times New Roman" pitchFamily="18" charset="0"/>
              </a:rPr>
              <a:t> </a:t>
            </a:r>
            <a:r>
              <a:rPr lang="en-US" dirty="0" err="1" smtClean="0">
                <a:solidFill>
                  <a:srgbClr val="00B050"/>
                </a:solidFill>
                <a:latin typeface="Times New Roman" pitchFamily="18" charset="0"/>
                <a:cs typeface="Times New Roman" pitchFamily="18" charset="0"/>
              </a:rPr>
              <a:t>yấu</a:t>
            </a:r>
            <a:r>
              <a:rPr lang="en-US" dirty="0" smtClean="0">
                <a:solidFill>
                  <a:srgbClr val="00B050"/>
                </a:solidFill>
                <a:latin typeface="Times New Roman" pitchFamily="18" charset="0"/>
                <a:cs typeface="Times New Roman" pitchFamily="18" charset="0"/>
              </a:rPr>
              <a:t> </a:t>
            </a:r>
            <a:r>
              <a:rPr lang="en-US" dirty="0" err="1" smtClean="0">
                <a:solidFill>
                  <a:srgbClr val="00B050"/>
                </a:solidFill>
                <a:latin typeface="Times New Roman" pitchFamily="18" charset="0"/>
                <a:cs typeface="Times New Roman" pitchFamily="18" charset="0"/>
              </a:rPr>
              <a:t>kém</a:t>
            </a:r>
            <a:r>
              <a:rPr lang="en-US" dirty="0" smtClean="0">
                <a:solidFill>
                  <a:srgbClr val="00B050"/>
                </a:solidFill>
                <a:latin typeface="Times New Roman" pitchFamily="18" charset="0"/>
                <a:cs typeface="Times New Roman" pitchFamily="18" charset="0"/>
              </a:rPr>
              <a:t> </a:t>
            </a:r>
            <a:r>
              <a:rPr lang="en-US" dirty="0" err="1" smtClean="0">
                <a:solidFill>
                  <a:srgbClr val="00B050"/>
                </a:solidFill>
                <a:latin typeface="Times New Roman" pitchFamily="18" charset="0"/>
                <a:cs typeface="Times New Roman" pitchFamily="18" charset="0"/>
              </a:rPr>
              <a:t>nội</a:t>
            </a:r>
            <a:r>
              <a:rPr lang="en-US" dirty="0" smtClean="0">
                <a:solidFill>
                  <a:srgbClr val="00B050"/>
                </a:solidFill>
                <a:latin typeface="Times New Roman" pitchFamily="18" charset="0"/>
                <a:cs typeface="Times New Roman" pitchFamily="18" charset="0"/>
              </a:rPr>
              <a:t> </a:t>
            </a:r>
            <a:r>
              <a:rPr lang="en-US" dirty="0" err="1" smtClean="0">
                <a:solidFill>
                  <a:srgbClr val="00B050"/>
                </a:solidFill>
                <a:latin typeface="Times New Roman" pitchFamily="18" charset="0"/>
                <a:cs typeface="Times New Roman" pitchFamily="18" charset="0"/>
              </a:rPr>
              <a:t>tại</a:t>
            </a:r>
            <a:r>
              <a:rPr lang="en-US" dirty="0" smtClean="0">
                <a:solidFill>
                  <a:srgbClr val="00B050"/>
                </a:solidFill>
                <a:latin typeface="Times New Roman" pitchFamily="18" charset="0"/>
                <a:cs typeface="Times New Roman" pitchFamily="18" charset="0"/>
              </a:rPr>
              <a:t> </a:t>
            </a:r>
            <a:r>
              <a:rPr lang="en-US" dirty="0" err="1" smtClean="0">
                <a:solidFill>
                  <a:srgbClr val="00B050"/>
                </a:solidFill>
                <a:latin typeface="Times New Roman" pitchFamily="18" charset="0"/>
                <a:cs typeface="Times New Roman" pitchFamily="18" charset="0"/>
              </a:rPr>
              <a:t>của</a:t>
            </a:r>
            <a:r>
              <a:rPr lang="en-US" dirty="0" smtClean="0">
                <a:solidFill>
                  <a:srgbClr val="00B050"/>
                </a:solidFill>
                <a:latin typeface="Times New Roman" pitchFamily="18" charset="0"/>
                <a:cs typeface="Times New Roman" pitchFamily="18" charset="0"/>
              </a:rPr>
              <a:t> </a:t>
            </a:r>
            <a:r>
              <a:rPr lang="en-US" dirty="0" err="1" smtClean="0">
                <a:solidFill>
                  <a:srgbClr val="00B050"/>
                </a:solidFill>
                <a:latin typeface="Times New Roman" pitchFamily="18" charset="0"/>
                <a:cs typeface="Times New Roman" pitchFamily="18" charset="0"/>
              </a:rPr>
              <a:t>nền</a:t>
            </a:r>
            <a:r>
              <a:rPr lang="en-US" dirty="0" smtClean="0">
                <a:solidFill>
                  <a:srgbClr val="00B050"/>
                </a:solidFill>
                <a:latin typeface="Times New Roman" pitchFamily="18" charset="0"/>
                <a:cs typeface="Times New Roman" pitchFamily="18" charset="0"/>
              </a:rPr>
              <a:t> </a:t>
            </a:r>
            <a:r>
              <a:rPr lang="en-US" dirty="0" err="1" smtClean="0">
                <a:solidFill>
                  <a:srgbClr val="00B050"/>
                </a:solidFill>
                <a:latin typeface="Times New Roman" pitchFamily="18" charset="0"/>
                <a:cs typeface="Times New Roman" pitchFamily="18" charset="0"/>
              </a:rPr>
              <a:t>kinh</a:t>
            </a:r>
            <a:r>
              <a:rPr lang="en-US" dirty="0" smtClean="0">
                <a:solidFill>
                  <a:srgbClr val="00B050"/>
                </a:solidFill>
                <a:latin typeface="Times New Roman" pitchFamily="18" charset="0"/>
                <a:cs typeface="Times New Roman" pitchFamily="18" charset="0"/>
              </a:rPr>
              <a:t> </a:t>
            </a:r>
            <a:r>
              <a:rPr lang="en-US" dirty="0" err="1" smtClean="0">
                <a:solidFill>
                  <a:srgbClr val="00B050"/>
                </a:solidFill>
                <a:latin typeface="Times New Roman" pitchFamily="18" charset="0"/>
                <a:cs typeface="Times New Roman" pitchFamily="18" charset="0"/>
              </a:rPr>
              <a:t>tế</a:t>
            </a:r>
            <a:r>
              <a:rPr lang="en-US" dirty="0" smtClean="0">
                <a:solidFill>
                  <a:srgbClr val="00B050"/>
                </a:solidFill>
                <a:latin typeface="Times New Roman" pitchFamily="18" charset="0"/>
                <a:cs typeface="Times New Roman" pitchFamily="18" charset="0"/>
              </a:rPr>
              <a:t> </a:t>
            </a:r>
            <a:r>
              <a:rPr lang="en-US" dirty="0" err="1" smtClean="0">
                <a:solidFill>
                  <a:srgbClr val="00B050"/>
                </a:solidFill>
                <a:latin typeface="Times New Roman" pitchFamily="18" charset="0"/>
                <a:cs typeface="Times New Roman" pitchFamily="18" charset="0"/>
              </a:rPr>
              <a:t>đất</a:t>
            </a:r>
            <a:r>
              <a:rPr lang="en-US" dirty="0" smtClean="0">
                <a:solidFill>
                  <a:srgbClr val="00B050"/>
                </a:solidFill>
                <a:latin typeface="Times New Roman" pitchFamily="18" charset="0"/>
                <a:cs typeface="Times New Roman" pitchFamily="18" charset="0"/>
              </a:rPr>
              <a:t> </a:t>
            </a:r>
            <a:r>
              <a:rPr lang="en-US" dirty="0" err="1" smtClean="0">
                <a:solidFill>
                  <a:srgbClr val="00B050"/>
                </a:solidFill>
                <a:latin typeface="Times New Roman" pitchFamily="18" charset="0"/>
                <a:cs typeface="Times New Roman" pitchFamily="18" charset="0"/>
              </a:rPr>
              <a:t>nước</a:t>
            </a:r>
            <a:r>
              <a:rPr lang="en-US" dirty="0" smtClean="0">
                <a:solidFill>
                  <a:srgbClr val="00B050"/>
                </a:solidFill>
                <a:latin typeface="Times New Roman" pitchFamily="18" charset="0"/>
                <a:cs typeface="Times New Roman" pitchFamily="18" charset="0"/>
              </a:rPr>
              <a:t> </a:t>
            </a:r>
            <a:r>
              <a:rPr lang="en-US" dirty="0" err="1" smtClean="0">
                <a:solidFill>
                  <a:srgbClr val="00B050"/>
                </a:solidFill>
                <a:latin typeface="Times New Roman" pitchFamily="18" charset="0"/>
                <a:cs typeface="Times New Roman" pitchFamily="18" charset="0"/>
              </a:rPr>
              <a:t>từ</a:t>
            </a:r>
            <a:r>
              <a:rPr lang="en-US" dirty="0" smtClean="0">
                <a:solidFill>
                  <a:srgbClr val="00B050"/>
                </a:solidFill>
                <a:latin typeface="Times New Roman" pitchFamily="18" charset="0"/>
                <a:cs typeface="Times New Roman" pitchFamily="18" charset="0"/>
              </a:rPr>
              <a:t> </a:t>
            </a:r>
            <a:r>
              <a:rPr lang="en-US" dirty="0" err="1" smtClean="0">
                <a:solidFill>
                  <a:srgbClr val="00B050"/>
                </a:solidFill>
                <a:latin typeface="Times New Roman" pitchFamily="18" charset="0"/>
                <a:cs typeface="Times New Roman" pitchFamily="18" charset="0"/>
              </a:rPr>
              <a:t>nhiều</a:t>
            </a:r>
            <a:r>
              <a:rPr lang="en-US" dirty="0" smtClean="0">
                <a:solidFill>
                  <a:srgbClr val="00B050"/>
                </a:solidFill>
                <a:latin typeface="Times New Roman" pitchFamily="18" charset="0"/>
                <a:cs typeface="Times New Roman" pitchFamily="18" charset="0"/>
              </a:rPr>
              <a:t> </a:t>
            </a:r>
            <a:r>
              <a:rPr lang="en-US" dirty="0" err="1" smtClean="0">
                <a:solidFill>
                  <a:srgbClr val="00B050"/>
                </a:solidFill>
                <a:latin typeface="Times New Roman" pitchFamily="18" charset="0"/>
                <a:cs typeface="Times New Roman" pitchFamily="18" charset="0"/>
              </a:rPr>
              <a:t>năm</a:t>
            </a:r>
            <a:r>
              <a:rPr lang="en-US" dirty="0" smtClean="0">
                <a:solidFill>
                  <a:srgbClr val="00B050"/>
                </a:solidFill>
                <a:latin typeface="Times New Roman" pitchFamily="18" charset="0"/>
                <a:cs typeface="Times New Roman" pitchFamily="18" charset="0"/>
              </a:rPr>
              <a:t> </a:t>
            </a:r>
            <a:r>
              <a:rPr lang="en-US" dirty="0" err="1" smtClean="0">
                <a:solidFill>
                  <a:srgbClr val="00B050"/>
                </a:solidFill>
                <a:latin typeface="Times New Roman" pitchFamily="18" charset="0"/>
                <a:cs typeface="Times New Roman" pitchFamily="18" charset="0"/>
              </a:rPr>
              <a:t>trước</a:t>
            </a:r>
            <a:endParaRPr lang="en-US" dirty="0" smtClean="0">
              <a:solidFill>
                <a:srgbClr val="00B050"/>
              </a:solidFill>
              <a:latin typeface="Times New Roman" pitchFamily="18" charset="0"/>
              <a:cs typeface="Times New Roman" pitchFamily="18" charset="0"/>
            </a:endParaRPr>
          </a:p>
          <a:p>
            <a:pPr lvl="1" algn="just">
              <a:buFont typeface="Wingdings" pitchFamily="2" charset="2"/>
              <a:buChar char="v"/>
            </a:pPr>
            <a:r>
              <a:rPr lang="en-US" dirty="0" err="1">
                <a:latin typeface="Times New Roman" pitchFamily="18" charset="0"/>
                <a:cs typeface="Times New Roman" pitchFamily="18" charset="0"/>
              </a:rPr>
              <a:t>Nguyên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nhân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chủ</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quan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là</a:t>
            </a:r>
            <a:r>
              <a:rPr lang="en-US" dirty="0">
                <a:latin typeface="Times New Roman" pitchFamily="18" charset="0"/>
                <a:cs typeface="Times New Roman" pitchFamily="18" charset="0"/>
              </a:rPr>
              <a:t> do </a:t>
            </a:r>
            <a:r>
              <a:rPr lang="en-US" dirty="0" err="1">
                <a:latin typeface="Times New Roman" pitchFamily="18" charset="0"/>
                <a:cs typeface="Times New Roman" pitchFamily="18" charset="0"/>
              </a:rPr>
              <a:t>năng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lực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dự</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báo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tình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hình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của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Thành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ủy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còn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bất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cập</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năng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lực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lãnh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đạo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chỉ</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đạo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điều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hành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tổ</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chức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thực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hiện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chủ</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trương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nghị</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quyết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của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Đảng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chính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sách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pháp</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luật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của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Nhà</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nước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còn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những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mặt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hạn</a:t>
            </a:r>
            <a:r>
              <a:rPr lang="en-US" dirty="0">
                <a:latin typeface="Times New Roman" pitchFamily="18" charset="0"/>
                <a:cs typeface="Times New Roman" pitchFamily="18" charset="0"/>
              </a:rPr>
              <a:t> </a:t>
            </a:r>
            <a:r>
              <a:rPr lang="en-US" dirty="0" err="1" smtClean="0">
                <a:latin typeface="Times New Roman" pitchFamily="18" charset="0"/>
                <a:cs typeface="Times New Roman" pitchFamily="18" charset="0"/>
              </a:rPr>
              <a:t>chế</a:t>
            </a:r>
            <a:r>
              <a:rPr lang="en-US" dirty="0" smtClean="0">
                <a:latin typeface="Times New Roman" pitchFamily="18" charset="0"/>
                <a:cs typeface="Times New Roman" pitchFamily="18" charset="0"/>
              </a:rPr>
              <a:t>, </a:t>
            </a:r>
            <a:r>
              <a:rPr lang="en-US" dirty="0" err="1" smtClean="0">
                <a:solidFill>
                  <a:srgbClr val="00B050"/>
                </a:solidFill>
                <a:latin typeface="Times New Roman" pitchFamily="18" charset="0"/>
                <a:cs typeface="Times New Roman" pitchFamily="18" charset="0"/>
              </a:rPr>
              <a:t>chậm</a:t>
            </a:r>
            <a:r>
              <a:rPr lang="en-US" dirty="0" smtClean="0">
                <a:solidFill>
                  <a:srgbClr val="00B050"/>
                </a:solidFill>
                <a:latin typeface="Times New Roman" pitchFamily="18" charset="0"/>
                <a:cs typeface="Times New Roman" pitchFamily="18" charset="0"/>
              </a:rPr>
              <a:t> </a:t>
            </a:r>
            <a:r>
              <a:rPr lang="en-US" dirty="0" err="1" smtClean="0">
                <a:solidFill>
                  <a:srgbClr val="00B050"/>
                </a:solidFill>
                <a:latin typeface="Times New Roman" pitchFamily="18" charset="0"/>
                <a:cs typeface="Times New Roman" pitchFamily="18" charset="0"/>
              </a:rPr>
              <a:t>cụ</a:t>
            </a:r>
            <a:r>
              <a:rPr lang="en-US" dirty="0" smtClean="0">
                <a:solidFill>
                  <a:srgbClr val="00B050"/>
                </a:solidFill>
                <a:latin typeface="Times New Roman" pitchFamily="18" charset="0"/>
                <a:cs typeface="Times New Roman" pitchFamily="18" charset="0"/>
              </a:rPr>
              <a:t> </a:t>
            </a:r>
            <a:r>
              <a:rPr lang="en-US" dirty="0" err="1" smtClean="0">
                <a:solidFill>
                  <a:srgbClr val="00B050"/>
                </a:solidFill>
                <a:latin typeface="Times New Roman" pitchFamily="18" charset="0"/>
                <a:cs typeface="Times New Roman" pitchFamily="18" charset="0"/>
              </a:rPr>
              <a:t>thể</a:t>
            </a:r>
            <a:r>
              <a:rPr lang="en-US" dirty="0" smtClean="0">
                <a:solidFill>
                  <a:srgbClr val="00B050"/>
                </a:solidFill>
                <a:latin typeface="Times New Roman" pitchFamily="18" charset="0"/>
                <a:cs typeface="Times New Roman" pitchFamily="18" charset="0"/>
              </a:rPr>
              <a:t> </a:t>
            </a:r>
            <a:r>
              <a:rPr lang="en-US" dirty="0" err="1" smtClean="0">
                <a:solidFill>
                  <a:srgbClr val="00B050"/>
                </a:solidFill>
                <a:latin typeface="Times New Roman" pitchFamily="18" charset="0"/>
                <a:cs typeface="Times New Roman" pitchFamily="18" charset="0"/>
              </a:rPr>
              <a:t>hóa</a:t>
            </a:r>
            <a:r>
              <a:rPr lang="en-US" dirty="0" smtClean="0">
                <a:solidFill>
                  <a:srgbClr val="00B050"/>
                </a:solidFill>
                <a:latin typeface="Times New Roman" pitchFamily="18" charset="0"/>
                <a:cs typeface="Times New Roman" pitchFamily="18" charset="0"/>
              </a:rPr>
              <a:t> NQ-16 </a:t>
            </a:r>
            <a:r>
              <a:rPr lang="en-US" dirty="0" err="1" smtClean="0">
                <a:solidFill>
                  <a:srgbClr val="00B050"/>
                </a:solidFill>
                <a:latin typeface="Times New Roman" pitchFamily="18" charset="0"/>
                <a:cs typeface="Times New Roman" pitchFamily="18" charset="0"/>
              </a:rPr>
              <a:t>của</a:t>
            </a:r>
            <a:r>
              <a:rPr lang="en-US" dirty="0" smtClean="0">
                <a:solidFill>
                  <a:srgbClr val="00B050"/>
                </a:solidFill>
                <a:latin typeface="Times New Roman" pitchFamily="18" charset="0"/>
                <a:cs typeface="Times New Roman" pitchFamily="18" charset="0"/>
              </a:rPr>
              <a:t> </a:t>
            </a:r>
            <a:r>
              <a:rPr lang="en-US" dirty="0" err="1" smtClean="0">
                <a:solidFill>
                  <a:srgbClr val="00B050"/>
                </a:solidFill>
                <a:latin typeface="Times New Roman" pitchFamily="18" charset="0"/>
                <a:cs typeface="Times New Roman" pitchFamily="18" charset="0"/>
              </a:rPr>
              <a:t>Bộ</a:t>
            </a:r>
            <a:r>
              <a:rPr lang="en-US" dirty="0" smtClean="0">
                <a:solidFill>
                  <a:srgbClr val="00B050"/>
                </a:solidFill>
                <a:latin typeface="Times New Roman" pitchFamily="18" charset="0"/>
                <a:cs typeface="Times New Roman" pitchFamily="18" charset="0"/>
              </a:rPr>
              <a:t> </a:t>
            </a:r>
            <a:r>
              <a:rPr lang="en-US" dirty="0" err="1" smtClean="0">
                <a:solidFill>
                  <a:srgbClr val="00B050"/>
                </a:solidFill>
                <a:latin typeface="Times New Roman" pitchFamily="18" charset="0"/>
                <a:cs typeface="Times New Roman" pitchFamily="18" charset="0"/>
              </a:rPr>
              <a:t>Chính</a:t>
            </a:r>
            <a:r>
              <a:rPr lang="en-US" dirty="0" smtClean="0">
                <a:solidFill>
                  <a:srgbClr val="00B050"/>
                </a:solidFill>
                <a:latin typeface="Times New Roman" pitchFamily="18" charset="0"/>
                <a:cs typeface="Times New Roman" pitchFamily="18" charset="0"/>
              </a:rPr>
              <a:t> </a:t>
            </a:r>
            <a:r>
              <a:rPr lang="en-US" dirty="0" err="1" smtClean="0">
                <a:solidFill>
                  <a:srgbClr val="00B050"/>
                </a:solidFill>
                <a:latin typeface="Times New Roman" pitchFamily="18" charset="0"/>
                <a:cs typeface="Times New Roman" pitchFamily="18" charset="0"/>
              </a:rPr>
              <a:t>trị</a:t>
            </a:r>
            <a:r>
              <a:rPr lang="en-US" dirty="0" smtClean="0">
                <a:solidFill>
                  <a:srgbClr val="00B050"/>
                </a:solidFill>
                <a:latin typeface="Times New Roman" pitchFamily="18" charset="0"/>
                <a:cs typeface="Times New Roman" pitchFamily="18" charset="0"/>
              </a:rPr>
              <a:t>, </a:t>
            </a:r>
            <a:r>
              <a:rPr lang="en-US" dirty="0" err="1" smtClean="0">
                <a:solidFill>
                  <a:srgbClr val="00B050"/>
                </a:solidFill>
                <a:latin typeface="Times New Roman" pitchFamily="18" charset="0"/>
                <a:cs typeface="Times New Roman" pitchFamily="18" charset="0"/>
              </a:rPr>
              <a:t>còn</a:t>
            </a:r>
            <a:r>
              <a:rPr lang="en-US" dirty="0" smtClean="0">
                <a:solidFill>
                  <a:srgbClr val="00B050"/>
                </a:solidFill>
                <a:latin typeface="Times New Roman" pitchFamily="18" charset="0"/>
                <a:cs typeface="Times New Roman" pitchFamily="18" charset="0"/>
              </a:rPr>
              <a:t> </a:t>
            </a:r>
            <a:r>
              <a:rPr lang="en-US" dirty="0" err="1" smtClean="0">
                <a:solidFill>
                  <a:srgbClr val="00B050"/>
                </a:solidFill>
                <a:latin typeface="Times New Roman" pitchFamily="18" charset="0"/>
                <a:cs typeface="Times New Roman" pitchFamily="18" charset="0"/>
              </a:rPr>
              <a:t>lúng</a:t>
            </a:r>
            <a:r>
              <a:rPr lang="en-US" dirty="0" smtClean="0">
                <a:solidFill>
                  <a:srgbClr val="00B050"/>
                </a:solidFill>
                <a:latin typeface="Times New Roman" pitchFamily="18" charset="0"/>
                <a:cs typeface="Times New Roman" pitchFamily="18" charset="0"/>
              </a:rPr>
              <a:t> </a:t>
            </a:r>
            <a:r>
              <a:rPr lang="en-US" dirty="0" err="1" smtClean="0">
                <a:solidFill>
                  <a:srgbClr val="00B050"/>
                </a:solidFill>
                <a:latin typeface="Times New Roman" pitchFamily="18" charset="0"/>
                <a:cs typeface="Times New Roman" pitchFamily="18" charset="0"/>
              </a:rPr>
              <a:t>túng</a:t>
            </a:r>
            <a:r>
              <a:rPr lang="en-US" dirty="0" smtClean="0">
                <a:solidFill>
                  <a:srgbClr val="00B050"/>
                </a:solidFill>
                <a:latin typeface="Times New Roman" pitchFamily="18" charset="0"/>
                <a:cs typeface="Times New Roman" pitchFamily="18" charset="0"/>
              </a:rPr>
              <a:t> </a:t>
            </a:r>
            <a:r>
              <a:rPr lang="en-US" dirty="0" err="1" smtClean="0">
                <a:solidFill>
                  <a:srgbClr val="00B050"/>
                </a:solidFill>
                <a:latin typeface="Times New Roman" pitchFamily="18" charset="0"/>
                <a:cs typeface="Times New Roman" pitchFamily="18" charset="0"/>
              </a:rPr>
              <a:t>trong</a:t>
            </a:r>
            <a:r>
              <a:rPr lang="en-US" dirty="0" smtClean="0">
                <a:solidFill>
                  <a:srgbClr val="00B050"/>
                </a:solidFill>
                <a:latin typeface="Times New Roman" pitchFamily="18" charset="0"/>
                <a:cs typeface="Times New Roman" pitchFamily="18" charset="0"/>
              </a:rPr>
              <a:t> </a:t>
            </a:r>
            <a:r>
              <a:rPr lang="en-US" dirty="0" err="1" smtClean="0">
                <a:solidFill>
                  <a:srgbClr val="00B050"/>
                </a:solidFill>
                <a:latin typeface="Times New Roman" pitchFamily="18" charset="0"/>
                <a:cs typeface="Times New Roman" pitchFamily="18" charset="0"/>
              </a:rPr>
              <a:t>biện</a:t>
            </a:r>
            <a:r>
              <a:rPr lang="en-US" dirty="0" smtClean="0">
                <a:solidFill>
                  <a:srgbClr val="00B050"/>
                </a:solidFill>
                <a:latin typeface="Times New Roman" pitchFamily="18" charset="0"/>
                <a:cs typeface="Times New Roman" pitchFamily="18" charset="0"/>
              </a:rPr>
              <a:t> </a:t>
            </a:r>
            <a:r>
              <a:rPr lang="en-US" dirty="0" err="1" smtClean="0">
                <a:solidFill>
                  <a:srgbClr val="00B050"/>
                </a:solidFill>
                <a:latin typeface="Times New Roman" pitchFamily="18" charset="0"/>
                <a:cs typeface="Times New Roman" pitchFamily="18" charset="0"/>
              </a:rPr>
              <a:t>pháp</a:t>
            </a:r>
            <a:r>
              <a:rPr lang="en-US" dirty="0" smtClean="0">
                <a:solidFill>
                  <a:srgbClr val="00B050"/>
                </a:solidFill>
                <a:latin typeface="Times New Roman" pitchFamily="18" charset="0"/>
                <a:cs typeface="Times New Roman" pitchFamily="18" charset="0"/>
              </a:rPr>
              <a:t> </a:t>
            </a:r>
            <a:r>
              <a:rPr lang="en-US" dirty="0" err="1" smtClean="0">
                <a:solidFill>
                  <a:srgbClr val="00B050"/>
                </a:solidFill>
                <a:latin typeface="Times New Roman" pitchFamily="18" charset="0"/>
                <a:cs typeface="Times New Roman" pitchFamily="18" charset="0"/>
              </a:rPr>
              <a:t>đấu</a:t>
            </a:r>
            <a:r>
              <a:rPr lang="en-US" dirty="0" smtClean="0">
                <a:solidFill>
                  <a:srgbClr val="00B050"/>
                </a:solidFill>
                <a:latin typeface="Times New Roman" pitchFamily="18" charset="0"/>
                <a:cs typeface="Times New Roman" pitchFamily="18" charset="0"/>
              </a:rPr>
              <a:t> </a:t>
            </a:r>
            <a:r>
              <a:rPr lang="en-US" dirty="0" err="1" smtClean="0">
                <a:solidFill>
                  <a:srgbClr val="00B050"/>
                </a:solidFill>
                <a:latin typeface="Times New Roman" pitchFamily="18" charset="0"/>
                <a:cs typeface="Times New Roman" pitchFamily="18" charset="0"/>
              </a:rPr>
              <a:t>tranh</a:t>
            </a:r>
            <a:r>
              <a:rPr lang="en-US" dirty="0" smtClean="0">
                <a:solidFill>
                  <a:srgbClr val="00B050"/>
                </a:solidFill>
                <a:latin typeface="Times New Roman" pitchFamily="18" charset="0"/>
                <a:cs typeface="Times New Roman" pitchFamily="18" charset="0"/>
              </a:rPr>
              <a:t>, </a:t>
            </a:r>
            <a:r>
              <a:rPr lang="en-US" dirty="0" err="1" smtClean="0">
                <a:solidFill>
                  <a:srgbClr val="00B050"/>
                </a:solidFill>
                <a:latin typeface="Times New Roman" pitchFamily="18" charset="0"/>
                <a:cs typeface="Times New Roman" pitchFamily="18" charset="0"/>
              </a:rPr>
              <a:t>xử</a:t>
            </a:r>
            <a:r>
              <a:rPr lang="en-US" dirty="0" smtClean="0">
                <a:solidFill>
                  <a:srgbClr val="00B050"/>
                </a:solidFill>
                <a:latin typeface="Times New Roman" pitchFamily="18" charset="0"/>
                <a:cs typeface="Times New Roman" pitchFamily="18" charset="0"/>
              </a:rPr>
              <a:t> </a:t>
            </a:r>
            <a:r>
              <a:rPr lang="en-US" dirty="0" err="1" smtClean="0">
                <a:solidFill>
                  <a:srgbClr val="00B050"/>
                </a:solidFill>
                <a:latin typeface="Times New Roman" pitchFamily="18" charset="0"/>
                <a:cs typeface="Times New Roman" pitchFamily="18" charset="0"/>
              </a:rPr>
              <a:t>lý</a:t>
            </a:r>
            <a:r>
              <a:rPr lang="en-US" dirty="0" smtClean="0">
                <a:solidFill>
                  <a:srgbClr val="00B050"/>
                </a:solidFill>
                <a:latin typeface="Times New Roman" pitchFamily="18" charset="0"/>
                <a:cs typeface="Times New Roman" pitchFamily="18" charset="0"/>
              </a:rPr>
              <a:t> </a:t>
            </a:r>
            <a:r>
              <a:rPr lang="en-US" dirty="0" err="1" smtClean="0">
                <a:solidFill>
                  <a:srgbClr val="00B050"/>
                </a:solidFill>
                <a:latin typeface="Times New Roman" pitchFamily="18" charset="0"/>
                <a:cs typeface="Times New Roman" pitchFamily="18" charset="0"/>
              </a:rPr>
              <a:t>đối</a:t>
            </a:r>
            <a:r>
              <a:rPr lang="en-US" dirty="0" smtClean="0">
                <a:solidFill>
                  <a:srgbClr val="00B050"/>
                </a:solidFill>
                <a:latin typeface="Times New Roman" pitchFamily="18" charset="0"/>
                <a:cs typeface="Times New Roman" pitchFamily="18" charset="0"/>
              </a:rPr>
              <a:t> </a:t>
            </a:r>
            <a:r>
              <a:rPr lang="en-US" dirty="0" err="1" smtClean="0">
                <a:solidFill>
                  <a:srgbClr val="00B050"/>
                </a:solidFill>
                <a:latin typeface="Times New Roman" pitchFamily="18" charset="0"/>
                <a:cs typeface="Times New Roman" pitchFamily="18" charset="0"/>
              </a:rPr>
              <a:t>với</a:t>
            </a:r>
            <a:r>
              <a:rPr lang="en-US" dirty="0" smtClean="0">
                <a:solidFill>
                  <a:srgbClr val="00B050"/>
                </a:solidFill>
                <a:latin typeface="Times New Roman" pitchFamily="18" charset="0"/>
                <a:cs typeface="Times New Roman" pitchFamily="18" charset="0"/>
              </a:rPr>
              <a:t> </a:t>
            </a:r>
            <a:r>
              <a:rPr lang="en-US" dirty="0" err="1" smtClean="0">
                <a:solidFill>
                  <a:srgbClr val="00B050"/>
                </a:solidFill>
                <a:latin typeface="Times New Roman" pitchFamily="18" charset="0"/>
                <a:cs typeface="Times New Roman" pitchFamily="18" charset="0"/>
              </a:rPr>
              <a:t>biểu</a:t>
            </a:r>
            <a:r>
              <a:rPr lang="en-US" dirty="0" smtClean="0">
                <a:solidFill>
                  <a:srgbClr val="00B050"/>
                </a:solidFill>
                <a:latin typeface="Times New Roman" pitchFamily="18" charset="0"/>
                <a:cs typeface="Times New Roman" pitchFamily="18" charset="0"/>
              </a:rPr>
              <a:t> </a:t>
            </a:r>
            <a:r>
              <a:rPr lang="en-US" dirty="0" err="1" smtClean="0">
                <a:solidFill>
                  <a:srgbClr val="00B050"/>
                </a:solidFill>
                <a:latin typeface="Times New Roman" pitchFamily="18" charset="0"/>
                <a:cs typeface="Times New Roman" pitchFamily="18" charset="0"/>
              </a:rPr>
              <a:t>hiện</a:t>
            </a:r>
            <a:r>
              <a:rPr lang="en-US" dirty="0" smtClean="0">
                <a:solidFill>
                  <a:srgbClr val="00B050"/>
                </a:solidFill>
                <a:latin typeface="Times New Roman" pitchFamily="18" charset="0"/>
                <a:cs typeface="Times New Roman" pitchFamily="18" charset="0"/>
              </a:rPr>
              <a:t> </a:t>
            </a:r>
            <a:r>
              <a:rPr lang="en-US" dirty="0" err="1" smtClean="0">
                <a:solidFill>
                  <a:srgbClr val="00B050"/>
                </a:solidFill>
                <a:latin typeface="Times New Roman" pitchFamily="18" charset="0"/>
                <a:cs typeface="Times New Roman" pitchFamily="18" charset="0"/>
              </a:rPr>
              <a:t>suy</a:t>
            </a:r>
            <a:r>
              <a:rPr lang="en-US" dirty="0" smtClean="0">
                <a:solidFill>
                  <a:srgbClr val="00B050"/>
                </a:solidFill>
                <a:latin typeface="Times New Roman" pitchFamily="18" charset="0"/>
                <a:cs typeface="Times New Roman" pitchFamily="18" charset="0"/>
              </a:rPr>
              <a:t> </a:t>
            </a:r>
            <a:r>
              <a:rPr lang="en-US" dirty="0" err="1" smtClean="0">
                <a:solidFill>
                  <a:srgbClr val="00B050"/>
                </a:solidFill>
                <a:latin typeface="Times New Roman" pitchFamily="18" charset="0"/>
                <a:cs typeface="Times New Roman" pitchFamily="18" charset="0"/>
              </a:rPr>
              <a:t>thoái</a:t>
            </a:r>
            <a:r>
              <a:rPr lang="en-US" dirty="0" smtClean="0">
                <a:solidFill>
                  <a:srgbClr val="00B050"/>
                </a:solidFill>
                <a:latin typeface="Times New Roman" pitchFamily="18" charset="0"/>
                <a:cs typeface="Times New Roman" pitchFamily="18" charset="0"/>
              </a:rPr>
              <a:t> </a:t>
            </a:r>
            <a:r>
              <a:rPr lang="en-US" dirty="0" err="1" smtClean="0">
                <a:solidFill>
                  <a:srgbClr val="00B050"/>
                </a:solidFill>
                <a:latin typeface="Times New Roman" pitchFamily="18" charset="0"/>
                <a:cs typeface="Times New Roman" pitchFamily="18" charset="0"/>
              </a:rPr>
              <a:t>về</a:t>
            </a:r>
            <a:r>
              <a:rPr lang="en-US" dirty="0" smtClean="0">
                <a:solidFill>
                  <a:srgbClr val="00B050"/>
                </a:solidFill>
                <a:latin typeface="Times New Roman" pitchFamily="18" charset="0"/>
                <a:cs typeface="Times New Roman" pitchFamily="18" charset="0"/>
              </a:rPr>
              <a:t> </a:t>
            </a:r>
            <a:r>
              <a:rPr lang="en-US" dirty="0" err="1" smtClean="0">
                <a:solidFill>
                  <a:srgbClr val="00B050"/>
                </a:solidFill>
                <a:latin typeface="Times New Roman" pitchFamily="18" charset="0"/>
                <a:cs typeface="Times New Roman" pitchFamily="18" charset="0"/>
              </a:rPr>
              <a:t>tư</a:t>
            </a:r>
            <a:r>
              <a:rPr lang="en-US" dirty="0" smtClean="0">
                <a:solidFill>
                  <a:srgbClr val="00B050"/>
                </a:solidFill>
                <a:latin typeface="Times New Roman" pitchFamily="18" charset="0"/>
                <a:cs typeface="Times New Roman" pitchFamily="18" charset="0"/>
              </a:rPr>
              <a:t> </a:t>
            </a:r>
            <a:r>
              <a:rPr lang="en-US" dirty="0" err="1" smtClean="0">
                <a:solidFill>
                  <a:srgbClr val="00B050"/>
                </a:solidFill>
                <a:latin typeface="Times New Roman" pitchFamily="18" charset="0"/>
                <a:cs typeface="Times New Roman" pitchFamily="18" charset="0"/>
              </a:rPr>
              <a:t>tưởng</a:t>
            </a:r>
            <a:r>
              <a:rPr lang="en-US" dirty="0" smtClean="0">
                <a:solidFill>
                  <a:srgbClr val="00B050"/>
                </a:solidFill>
                <a:latin typeface="Times New Roman" pitchFamily="18" charset="0"/>
                <a:cs typeface="Times New Roman" pitchFamily="18" charset="0"/>
              </a:rPr>
              <a:t> </a:t>
            </a:r>
            <a:r>
              <a:rPr lang="en-US" dirty="0" err="1" smtClean="0">
                <a:solidFill>
                  <a:srgbClr val="00B050"/>
                </a:solidFill>
                <a:latin typeface="Times New Roman" pitchFamily="18" charset="0"/>
                <a:cs typeface="Times New Roman" pitchFamily="18" charset="0"/>
              </a:rPr>
              <a:t>chính</a:t>
            </a:r>
            <a:r>
              <a:rPr lang="en-US" dirty="0" smtClean="0">
                <a:solidFill>
                  <a:srgbClr val="00B050"/>
                </a:solidFill>
                <a:latin typeface="Times New Roman" pitchFamily="18" charset="0"/>
                <a:cs typeface="Times New Roman" pitchFamily="18" charset="0"/>
              </a:rPr>
              <a:t> </a:t>
            </a:r>
            <a:r>
              <a:rPr lang="en-US" dirty="0" err="1" smtClean="0">
                <a:solidFill>
                  <a:srgbClr val="00B050"/>
                </a:solidFill>
                <a:latin typeface="Times New Roman" pitchFamily="18" charset="0"/>
                <a:cs typeface="Times New Roman" pitchFamily="18" charset="0"/>
              </a:rPr>
              <a:t>trị</a:t>
            </a:r>
            <a:r>
              <a:rPr lang="en-US" dirty="0" smtClean="0">
                <a:solidFill>
                  <a:srgbClr val="00B050"/>
                </a:solidFill>
                <a:latin typeface="Times New Roman" pitchFamily="18" charset="0"/>
                <a:cs typeface="Times New Roman" pitchFamily="18" charset="0"/>
              </a:rPr>
              <a:t>, :”</a:t>
            </a:r>
            <a:r>
              <a:rPr lang="en-US" dirty="0" err="1" smtClean="0">
                <a:solidFill>
                  <a:srgbClr val="00B050"/>
                </a:solidFill>
                <a:latin typeface="Times New Roman" pitchFamily="18" charset="0"/>
                <a:cs typeface="Times New Roman" pitchFamily="18" charset="0"/>
              </a:rPr>
              <a:t>Tự</a:t>
            </a:r>
            <a:r>
              <a:rPr lang="en-US" dirty="0" smtClean="0">
                <a:solidFill>
                  <a:srgbClr val="00B050"/>
                </a:solidFill>
                <a:latin typeface="Times New Roman" pitchFamily="18" charset="0"/>
                <a:cs typeface="Times New Roman" pitchFamily="18" charset="0"/>
              </a:rPr>
              <a:t> </a:t>
            </a:r>
            <a:r>
              <a:rPr lang="en-US" dirty="0" err="1" smtClean="0">
                <a:solidFill>
                  <a:srgbClr val="00B050"/>
                </a:solidFill>
                <a:latin typeface="Times New Roman" pitchFamily="18" charset="0"/>
                <a:cs typeface="Times New Roman" pitchFamily="18" charset="0"/>
              </a:rPr>
              <a:t>diễn</a:t>
            </a:r>
            <a:r>
              <a:rPr lang="en-US" dirty="0" smtClean="0">
                <a:solidFill>
                  <a:srgbClr val="00B050"/>
                </a:solidFill>
                <a:latin typeface="Times New Roman" pitchFamily="18" charset="0"/>
                <a:cs typeface="Times New Roman" pitchFamily="18" charset="0"/>
              </a:rPr>
              <a:t> </a:t>
            </a:r>
            <a:r>
              <a:rPr lang="en-US" dirty="0" err="1" smtClean="0">
                <a:solidFill>
                  <a:srgbClr val="00B050"/>
                </a:solidFill>
                <a:latin typeface="Times New Roman" pitchFamily="18" charset="0"/>
                <a:cs typeface="Times New Roman" pitchFamily="18" charset="0"/>
              </a:rPr>
              <a:t>biến</a:t>
            </a:r>
            <a:r>
              <a:rPr lang="en-US" dirty="0" smtClean="0">
                <a:solidFill>
                  <a:srgbClr val="00B050"/>
                </a:solidFill>
                <a:latin typeface="Times New Roman" pitchFamily="18" charset="0"/>
                <a:cs typeface="Times New Roman" pitchFamily="18" charset="0"/>
              </a:rPr>
              <a:t>”,” </a:t>
            </a:r>
            <a:r>
              <a:rPr lang="en-US" dirty="0" err="1" smtClean="0">
                <a:solidFill>
                  <a:srgbClr val="00B050"/>
                </a:solidFill>
                <a:latin typeface="Times New Roman" pitchFamily="18" charset="0"/>
                <a:cs typeface="Times New Roman" pitchFamily="18" charset="0"/>
              </a:rPr>
              <a:t>tự</a:t>
            </a:r>
            <a:r>
              <a:rPr lang="en-US" dirty="0" smtClean="0">
                <a:solidFill>
                  <a:srgbClr val="00B050"/>
                </a:solidFill>
                <a:latin typeface="Times New Roman" pitchFamily="18" charset="0"/>
                <a:cs typeface="Times New Roman" pitchFamily="18" charset="0"/>
              </a:rPr>
              <a:t> </a:t>
            </a:r>
            <a:r>
              <a:rPr lang="en-US" dirty="0" err="1" smtClean="0">
                <a:solidFill>
                  <a:srgbClr val="00B050"/>
                </a:solidFill>
                <a:latin typeface="Times New Roman" pitchFamily="18" charset="0"/>
                <a:cs typeface="Times New Roman" pitchFamily="18" charset="0"/>
              </a:rPr>
              <a:t>chuyển</a:t>
            </a:r>
            <a:r>
              <a:rPr lang="en-US" dirty="0" smtClean="0">
                <a:solidFill>
                  <a:srgbClr val="00B050"/>
                </a:solidFill>
                <a:latin typeface="Times New Roman" pitchFamily="18" charset="0"/>
                <a:cs typeface="Times New Roman" pitchFamily="18" charset="0"/>
              </a:rPr>
              <a:t> </a:t>
            </a:r>
            <a:r>
              <a:rPr lang="en-US" dirty="0" err="1" smtClean="0">
                <a:solidFill>
                  <a:srgbClr val="00B050"/>
                </a:solidFill>
                <a:latin typeface="Times New Roman" pitchFamily="18" charset="0"/>
                <a:cs typeface="Times New Roman" pitchFamily="18" charset="0"/>
              </a:rPr>
              <a:t>hóa</a:t>
            </a:r>
            <a:r>
              <a:rPr lang="en-US" dirty="0" smtClean="0">
                <a:solidFill>
                  <a:srgbClr val="00B050"/>
                </a:solidFill>
                <a:latin typeface="Times New Roman" pitchFamily="18" charset="0"/>
                <a:cs typeface="Times New Roman" pitchFamily="18" charset="0"/>
              </a:rPr>
              <a:t>”</a:t>
            </a:r>
            <a:endParaRPr lang="en-US" dirty="0">
              <a:solidFill>
                <a:srgbClr val="00B050"/>
              </a:solidFill>
              <a:latin typeface="Times New Roman" pitchFamily="18" charset="0"/>
              <a:cs typeface="Times New Roman" pitchFamily="18" charset="0"/>
            </a:endParaRPr>
          </a:p>
        </p:txBody>
      </p:sp>
    </p:spTree>
    <p:extLst>
      <p:ext uri="{BB962C8B-B14F-4D97-AF65-F5344CB8AC3E}">
        <p14:creationId xmlns:p14="http://schemas.microsoft.com/office/powerpoint/2010/main" val="946330054"/>
      </p:ext>
    </p:extLst>
  </p:cSld>
  <p:clrMapOvr>
    <a:masterClrMapping/>
  </p:clrMapOvr>
  <mc:AlternateContent xmlns:mc="http://schemas.openxmlformats.org/markup-compatibility/2006" xmlns:p14="http://schemas.microsoft.com/office/powerpoint/2010/main">
    <mc:Choice Requires="p14">
      <p:transition spd="slow" p14:dur="1100" advClick="0">
        <p14:switch dir="r"/>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anim calcmode="lin" valueType="num">
                                      <p:cBhvr>
                                        <p:cTn id="8"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5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Effect transition="in" filter="fade">
                                      <p:cBhvr>
                                        <p:cTn id="13" dur="1000"/>
                                        <p:tgtEl>
                                          <p:spTgt spid="2">
                                            <p:txEl>
                                              <p:pRg st="1" end="1"/>
                                            </p:txEl>
                                          </p:spTgt>
                                        </p:tgtEl>
                                      </p:cBhvr>
                                    </p:animEffect>
                                    <p:anim calcmode="lin" valueType="num">
                                      <p:cBhvr>
                                        <p:cTn id="14"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42" presetClass="entr" presetSubtype="0" fill="hold" grpId="0" nodeType="after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Effect transition="in" filter="fade">
                                      <p:cBhvr>
                                        <p:cTn id="19" dur="1000"/>
                                        <p:tgtEl>
                                          <p:spTgt spid="2">
                                            <p:txEl>
                                              <p:pRg st="2" end="2"/>
                                            </p:txEl>
                                          </p:spTgt>
                                        </p:tgtEl>
                                      </p:cBhvr>
                                    </p:animEffect>
                                    <p:anim calcmode="lin" valueType="num">
                                      <p:cBhvr>
                                        <p:cTn id="20"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76200" y="1676400"/>
            <a:ext cx="8915400" cy="5486400"/>
          </a:xfrm>
        </p:spPr>
        <p:txBody>
          <a:bodyPr/>
          <a:lstStyle/>
          <a:p>
            <a:pPr algn="just"/>
            <a:r>
              <a:rPr lang="en-US" dirty="0" err="1">
                <a:latin typeface="Times New Roman" pitchFamily="18" charset="0"/>
                <a:cs typeface="Times New Roman" pitchFamily="18" charset="0"/>
              </a:rPr>
              <a:t>Nguyên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nhân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của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những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thành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tựu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Đường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lối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đổi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mới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toàn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diện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của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Đảng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sự</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quan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tâm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lãnh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đạo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chỉ</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đạo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thường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xuyên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kịp</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thời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và</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có</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hiệu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quả</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của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Bộ</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Chính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trị</a:t>
            </a:r>
            <a:r>
              <a:rPr lang="en-US" dirty="0">
                <a:latin typeface="Times New Roman" pitchFamily="18" charset="0"/>
                <a:cs typeface="Times New Roman" pitchFamily="18" charset="0"/>
              </a:rPr>
              <a:t>, Ban </a:t>
            </a:r>
            <a:r>
              <a:rPr lang="en-US" dirty="0" err="1">
                <a:latin typeface="Times New Roman" pitchFamily="18" charset="0"/>
                <a:cs typeface="Times New Roman" pitchFamily="18" charset="0"/>
              </a:rPr>
              <a:t>Bí</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thư</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Quốc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hội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Chính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phủ</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sự</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hỗ</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trợ</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tháo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gỡ</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nhiều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vướng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mắc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khó</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khăn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tạo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điều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kiện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phát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huy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vị</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trí</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trò</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thành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phố</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của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các</a:t>
            </a:r>
            <a:r>
              <a:rPr lang="en-US" dirty="0">
                <a:latin typeface="Times New Roman" pitchFamily="18" charset="0"/>
                <a:cs typeface="Times New Roman" pitchFamily="18" charset="0"/>
              </a:rPr>
              <a:t> ban – </a:t>
            </a:r>
            <a:r>
              <a:rPr lang="en-US" dirty="0" err="1">
                <a:latin typeface="Times New Roman" pitchFamily="18" charset="0"/>
                <a:cs typeface="Times New Roman" pitchFamily="18" charset="0"/>
              </a:rPr>
              <a:t>bộ</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ngành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Trung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ương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và</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các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địa</a:t>
            </a:r>
            <a:r>
              <a:rPr lang="en-US" dirty="0">
                <a:latin typeface="Times New Roman" pitchFamily="18" charset="0"/>
                <a:cs typeface="Times New Roman" pitchFamily="18" charset="0"/>
              </a:rPr>
              <a:t> </a:t>
            </a:r>
            <a:r>
              <a:rPr lang="en-US" dirty="0" err="1" smtClean="0">
                <a:latin typeface="Times New Roman" pitchFamily="18" charset="0"/>
                <a:cs typeface="Times New Roman" pitchFamily="18" charset="0"/>
              </a:rPr>
              <a:t>phương</a:t>
            </a:r>
            <a:endParaRPr lang="en-US" dirty="0">
              <a:latin typeface="Times New Roman" pitchFamily="18" charset="0"/>
              <a:cs typeface="Times New Roman" pitchFamily="18" charset="0"/>
            </a:endParaRPr>
          </a:p>
          <a:p>
            <a:pPr algn="just"/>
            <a:r>
              <a:rPr lang="en-US" dirty="0" err="1" smtClean="0">
                <a:solidFill>
                  <a:srgbClr val="00B050"/>
                </a:solidFill>
                <a:latin typeface="Times New Roman" pitchFamily="18" charset="0"/>
                <a:cs typeface="Times New Roman" pitchFamily="18" charset="0"/>
              </a:rPr>
              <a:t>Đảng</a:t>
            </a:r>
            <a:r>
              <a:rPr lang="en-US" dirty="0" smtClean="0">
                <a:solidFill>
                  <a:srgbClr val="00B050"/>
                </a:solidFill>
                <a:latin typeface="Times New Roman" pitchFamily="18" charset="0"/>
                <a:cs typeface="Times New Roman" pitchFamily="18" charset="0"/>
              </a:rPr>
              <a:t> </a:t>
            </a:r>
            <a:r>
              <a:rPr lang="en-US" dirty="0" err="1" smtClean="0">
                <a:solidFill>
                  <a:srgbClr val="00B050"/>
                </a:solidFill>
                <a:latin typeface="Times New Roman" pitchFamily="18" charset="0"/>
                <a:cs typeface="Times New Roman" pitchFamily="18" charset="0"/>
              </a:rPr>
              <a:t>bộ</a:t>
            </a:r>
            <a:r>
              <a:rPr lang="en-US" dirty="0" smtClean="0">
                <a:solidFill>
                  <a:srgbClr val="00B050"/>
                </a:solidFill>
                <a:latin typeface="Times New Roman" pitchFamily="18" charset="0"/>
                <a:cs typeface="Times New Roman" pitchFamily="18" charset="0"/>
              </a:rPr>
              <a:t> </a:t>
            </a:r>
            <a:r>
              <a:rPr lang="en-US" dirty="0" err="1" smtClean="0">
                <a:solidFill>
                  <a:srgbClr val="00B050"/>
                </a:solidFill>
                <a:latin typeface="Times New Roman" pitchFamily="18" charset="0"/>
                <a:cs typeface="Times New Roman" pitchFamily="18" charset="0"/>
              </a:rPr>
              <a:t>nhân</a:t>
            </a:r>
            <a:r>
              <a:rPr lang="en-US" dirty="0" smtClean="0">
                <a:solidFill>
                  <a:srgbClr val="00B050"/>
                </a:solidFill>
                <a:latin typeface="Times New Roman" pitchFamily="18" charset="0"/>
                <a:cs typeface="Times New Roman" pitchFamily="18" charset="0"/>
              </a:rPr>
              <a:t> </a:t>
            </a:r>
            <a:r>
              <a:rPr lang="en-US" dirty="0" err="1" smtClean="0">
                <a:solidFill>
                  <a:srgbClr val="00B050"/>
                </a:solidFill>
                <a:latin typeface="Times New Roman" pitchFamily="18" charset="0"/>
                <a:cs typeface="Times New Roman" pitchFamily="18" charset="0"/>
              </a:rPr>
              <a:t>dân</a:t>
            </a:r>
            <a:r>
              <a:rPr lang="en-US" dirty="0" smtClean="0">
                <a:solidFill>
                  <a:srgbClr val="00B050"/>
                </a:solidFill>
                <a:latin typeface="Times New Roman" pitchFamily="18" charset="0"/>
                <a:cs typeface="Times New Roman" pitchFamily="18" charset="0"/>
              </a:rPr>
              <a:t> </a:t>
            </a:r>
            <a:r>
              <a:rPr lang="en-US" dirty="0" err="1" smtClean="0">
                <a:solidFill>
                  <a:srgbClr val="00B050"/>
                </a:solidFill>
                <a:latin typeface="Times New Roman" pitchFamily="18" charset="0"/>
                <a:cs typeface="Times New Roman" pitchFamily="18" charset="0"/>
              </a:rPr>
              <a:t>thành</a:t>
            </a:r>
            <a:r>
              <a:rPr lang="en-US" dirty="0" smtClean="0">
                <a:solidFill>
                  <a:srgbClr val="00B050"/>
                </a:solidFill>
                <a:latin typeface="Times New Roman" pitchFamily="18" charset="0"/>
                <a:cs typeface="Times New Roman" pitchFamily="18" charset="0"/>
              </a:rPr>
              <a:t> </a:t>
            </a:r>
            <a:r>
              <a:rPr lang="en-US" dirty="0" err="1" smtClean="0">
                <a:solidFill>
                  <a:srgbClr val="00B050"/>
                </a:solidFill>
                <a:latin typeface="Times New Roman" pitchFamily="18" charset="0"/>
                <a:cs typeface="Times New Roman" pitchFamily="18" charset="0"/>
              </a:rPr>
              <a:t>phố</a:t>
            </a:r>
            <a:r>
              <a:rPr lang="en-US" dirty="0" smtClean="0">
                <a:solidFill>
                  <a:srgbClr val="00B050"/>
                </a:solidFill>
                <a:latin typeface="Times New Roman" pitchFamily="18" charset="0"/>
                <a:cs typeface="Times New Roman" pitchFamily="18" charset="0"/>
              </a:rPr>
              <a:t> </a:t>
            </a:r>
            <a:r>
              <a:rPr lang="en-US" dirty="0" err="1" smtClean="0">
                <a:solidFill>
                  <a:srgbClr val="00B050"/>
                </a:solidFill>
                <a:latin typeface="Times New Roman" pitchFamily="18" charset="0"/>
                <a:cs typeface="Times New Roman" pitchFamily="18" charset="0"/>
              </a:rPr>
              <a:t>đoàn</a:t>
            </a:r>
            <a:r>
              <a:rPr lang="en-US" dirty="0" smtClean="0">
                <a:solidFill>
                  <a:srgbClr val="00B050"/>
                </a:solidFill>
                <a:latin typeface="Times New Roman" pitchFamily="18" charset="0"/>
                <a:cs typeface="Times New Roman" pitchFamily="18" charset="0"/>
              </a:rPr>
              <a:t> </a:t>
            </a:r>
            <a:r>
              <a:rPr lang="en-US" dirty="0" err="1" smtClean="0">
                <a:solidFill>
                  <a:srgbClr val="00B050"/>
                </a:solidFill>
                <a:latin typeface="Times New Roman" pitchFamily="18" charset="0"/>
                <a:cs typeface="Times New Roman" pitchFamily="18" charset="0"/>
              </a:rPr>
              <a:t>klết</a:t>
            </a:r>
            <a:r>
              <a:rPr lang="en-US" dirty="0" smtClean="0">
                <a:solidFill>
                  <a:srgbClr val="00B050"/>
                </a:solidFill>
                <a:latin typeface="Times New Roman" pitchFamily="18" charset="0"/>
                <a:cs typeface="Times New Roman" pitchFamily="18" charset="0"/>
              </a:rPr>
              <a:t>, </a:t>
            </a:r>
            <a:r>
              <a:rPr lang="en-US" dirty="0" err="1" smtClean="0">
                <a:solidFill>
                  <a:srgbClr val="00B050"/>
                </a:solidFill>
                <a:latin typeface="Times New Roman" pitchFamily="18" charset="0"/>
                <a:cs typeface="Times New Roman" pitchFamily="18" charset="0"/>
              </a:rPr>
              <a:t>phát</a:t>
            </a:r>
            <a:r>
              <a:rPr lang="en-US" dirty="0" smtClean="0">
                <a:solidFill>
                  <a:srgbClr val="00B050"/>
                </a:solidFill>
                <a:latin typeface="Times New Roman" pitchFamily="18" charset="0"/>
                <a:cs typeface="Times New Roman" pitchFamily="18" charset="0"/>
              </a:rPr>
              <a:t> </a:t>
            </a:r>
            <a:r>
              <a:rPr lang="en-US" dirty="0" err="1" smtClean="0">
                <a:solidFill>
                  <a:srgbClr val="00B050"/>
                </a:solidFill>
                <a:latin typeface="Times New Roman" pitchFamily="18" charset="0"/>
                <a:cs typeface="Times New Roman" pitchFamily="18" charset="0"/>
              </a:rPr>
              <a:t>huy</a:t>
            </a:r>
            <a:r>
              <a:rPr lang="en-US" dirty="0" smtClean="0">
                <a:solidFill>
                  <a:srgbClr val="00B050"/>
                </a:solidFill>
                <a:latin typeface="Times New Roman" pitchFamily="18" charset="0"/>
                <a:cs typeface="Times New Roman" pitchFamily="18" charset="0"/>
              </a:rPr>
              <a:t> </a:t>
            </a:r>
            <a:r>
              <a:rPr lang="en-US" dirty="0" err="1" smtClean="0">
                <a:solidFill>
                  <a:srgbClr val="00B050"/>
                </a:solidFill>
                <a:latin typeface="Times New Roman" pitchFamily="18" charset="0"/>
                <a:cs typeface="Times New Roman" pitchFamily="18" charset="0"/>
              </a:rPr>
              <a:t>truyền</a:t>
            </a:r>
            <a:r>
              <a:rPr lang="en-US" dirty="0" smtClean="0">
                <a:solidFill>
                  <a:srgbClr val="00B050"/>
                </a:solidFill>
                <a:latin typeface="Times New Roman" pitchFamily="18" charset="0"/>
                <a:cs typeface="Times New Roman" pitchFamily="18" charset="0"/>
              </a:rPr>
              <a:t> </a:t>
            </a:r>
            <a:r>
              <a:rPr lang="en-US" dirty="0" err="1" smtClean="0">
                <a:solidFill>
                  <a:srgbClr val="00B050"/>
                </a:solidFill>
                <a:latin typeface="Times New Roman" pitchFamily="18" charset="0"/>
                <a:cs typeface="Times New Roman" pitchFamily="18" charset="0"/>
              </a:rPr>
              <a:t>thống</a:t>
            </a:r>
            <a:r>
              <a:rPr lang="en-US" dirty="0" smtClean="0">
                <a:solidFill>
                  <a:srgbClr val="00B050"/>
                </a:solidFill>
                <a:latin typeface="Times New Roman" pitchFamily="18" charset="0"/>
                <a:cs typeface="Times New Roman" pitchFamily="18" charset="0"/>
              </a:rPr>
              <a:t> </a:t>
            </a:r>
            <a:r>
              <a:rPr lang="en-US" dirty="0" err="1" smtClean="0">
                <a:solidFill>
                  <a:srgbClr val="00B050"/>
                </a:solidFill>
                <a:latin typeface="Times New Roman" pitchFamily="18" charset="0"/>
                <a:cs typeface="Times New Roman" pitchFamily="18" charset="0"/>
              </a:rPr>
              <a:t>yêu</a:t>
            </a:r>
            <a:r>
              <a:rPr lang="en-US" dirty="0" smtClean="0">
                <a:solidFill>
                  <a:srgbClr val="00B050"/>
                </a:solidFill>
                <a:latin typeface="Times New Roman" pitchFamily="18" charset="0"/>
                <a:cs typeface="Times New Roman" pitchFamily="18" charset="0"/>
              </a:rPr>
              <a:t> </a:t>
            </a:r>
            <a:r>
              <a:rPr lang="en-US" dirty="0" err="1" smtClean="0">
                <a:solidFill>
                  <a:srgbClr val="00B050"/>
                </a:solidFill>
                <a:latin typeface="Times New Roman" pitchFamily="18" charset="0"/>
                <a:cs typeface="Times New Roman" pitchFamily="18" charset="0"/>
              </a:rPr>
              <a:t>nước</a:t>
            </a:r>
            <a:r>
              <a:rPr lang="en-US" dirty="0" smtClean="0">
                <a:solidFill>
                  <a:srgbClr val="00B050"/>
                </a:solidFill>
                <a:latin typeface="Times New Roman" pitchFamily="18" charset="0"/>
                <a:cs typeface="Times New Roman" pitchFamily="18" charset="0"/>
              </a:rPr>
              <a:t>, </a:t>
            </a:r>
            <a:r>
              <a:rPr lang="en-US" dirty="0" err="1" smtClean="0">
                <a:solidFill>
                  <a:srgbClr val="00B050"/>
                </a:solidFill>
                <a:latin typeface="Times New Roman" pitchFamily="18" charset="0"/>
                <a:cs typeface="Times New Roman" pitchFamily="18" charset="0"/>
              </a:rPr>
              <a:t>năng</a:t>
            </a:r>
            <a:r>
              <a:rPr lang="en-US" dirty="0" smtClean="0">
                <a:solidFill>
                  <a:srgbClr val="00B050"/>
                </a:solidFill>
                <a:latin typeface="Times New Roman" pitchFamily="18" charset="0"/>
                <a:cs typeface="Times New Roman" pitchFamily="18" charset="0"/>
              </a:rPr>
              <a:t> </a:t>
            </a:r>
            <a:r>
              <a:rPr lang="en-US" dirty="0" err="1" smtClean="0">
                <a:solidFill>
                  <a:srgbClr val="00B050"/>
                </a:solidFill>
                <a:latin typeface="Times New Roman" pitchFamily="18" charset="0"/>
                <a:cs typeface="Times New Roman" pitchFamily="18" charset="0"/>
              </a:rPr>
              <a:t>động</a:t>
            </a:r>
            <a:r>
              <a:rPr lang="en-US" dirty="0" smtClean="0">
                <a:solidFill>
                  <a:srgbClr val="00B050"/>
                </a:solidFill>
                <a:latin typeface="Times New Roman" pitchFamily="18" charset="0"/>
                <a:cs typeface="Times New Roman" pitchFamily="18" charset="0"/>
              </a:rPr>
              <a:t> </a:t>
            </a:r>
            <a:r>
              <a:rPr lang="en-US" dirty="0" err="1" smtClean="0">
                <a:solidFill>
                  <a:srgbClr val="00B050"/>
                </a:solidFill>
                <a:latin typeface="Times New Roman" pitchFamily="18" charset="0"/>
                <a:cs typeface="Times New Roman" pitchFamily="18" charset="0"/>
              </a:rPr>
              <a:t>sáng</a:t>
            </a:r>
            <a:r>
              <a:rPr lang="en-US" dirty="0" smtClean="0">
                <a:solidFill>
                  <a:srgbClr val="00B050"/>
                </a:solidFill>
                <a:latin typeface="Times New Roman" pitchFamily="18" charset="0"/>
                <a:cs typeface="Times New Roman" pitchFamily="18" charset="0"/>
              </a:rPr>
              <a:t> </a:t>
            </a:r>
            <a:r>
              <a:rPr lang="en-US" dirty="0" err="1" smtClean="0">
                <a:solidFill>
                  <a:srgbClr val="00B050"/>
                </a:solidFill>
                <a:latin typeface="Times New Roman" pitchFamily="18" charset="0"/>
                <a:cs typeface="Times New Roman" pitchFamily="18" charset="0"/>
              </a:rPr>
              <a:t>tạo</a:t>
            </a:r>
            <a:r>
              <a:rPr lang="en-US" dirty="0" smtClean="0">
                <a:solidFill>
                  <a:srgbClr val="00B050"/>
                </a:solidFill>
                <a:latin typeface="Times New Roman" pitchFamily="18" charset="0"/>
                <a:cs typeface="Times New Roman" pitchFamily="18" charset="0"/>
              </a:rPr>
              <a:t> </a:t>
            </a:r>
            <a:r>
              <a:rPr lang="en-US" dirty="0" err="1" smtClean="0">
                <a:solidFill>
                  <a:srgbClr val="00B050"/>
                </a:solidFill>
                <a:latin typeface="Times New Roman" pitchFamily="18" charset="0"/>
                <a:cs typeface="Times New Roman" pitchFamily="18" charset="0"/>
              </a:rPr>
              <a:t>với</a:t>
            </a:r>
            <a:r>
              <a:rPr lang="en-US" dirty="0" smtClean="0">
                <a:solidFill>
                  <a:srgbClr val="00B050"/>
                </a:solidFill>
                <a:latin typeface="Times New Roman" pitchFamily="18" charset="0"/>
                <a:cs typeface="Times New Roman" pitchFamily="18" charset="0"/>
              </a:rPr>
              <a:t> </a:t>
            </a:r>
            <a:r>
              <a:rPr lang="en-US" dirty="0" err="1" smtClean="0">
                <a:solidFill>
                  <a:srgbClr val="00B050"/>
                </a:solidFill>
                <a:latin typeface="Times New Roman" pitchFamily="18" charset="0"/>
                <a:cs typeface="Times New Roman" pitchFamily="18" charset="0"/>
              </a:rPr>
              <a:t>kinh</a:t>
            </a:r>
            <a:r>
              <a:rPr lang="en-US" dirty="0" smtClean="0">
                <a:solidFill>
                  <a:srgbClr val="00B050"/>
                </a:solidFill>
                <a:latin typeface="Times New Roman" pitchFamily="18" charset="0"/>
                <a:cs typeface="Times New Roman" pitchFamily="18" charset="0"/>
              </a:rPr>
              <a:t> </a:t>
            </a:r>
            <a:r>
              <a:rPr lang="en-US" dirty="0" err="1" smtClean="0">
                <a:solidFill>
                  <a:srgbClr val="00B050"/>
                </a:solidFill>
                <a:latin typeface="Times New Roman" pitchFamily="18" charset="0"/>
                <a:cs typeface="Times New Roman" pitchFamily="18" charset="0"/>
              </a:rPr>
              <a:t>nghiệm</a:t>
            </a:r>
            <a:r>
              <a:rPr lang="en-US" dirty="0" smtClean="0">
                <a:solidFill>
                  <a:srgbClr val="00B050"/>
                </a:solidFill>
                <a:latin typeface="Times New Roman" pitchFamily="18" charset="0"/>
                <a:cs typeface="Times New Roman" pitchFamily="18" charset="0"/>
              </a:rPr>
              <a:t> 30 </a:t>
            </a:r>
            <a:r>
              <a:rPr lang="en-US" dirty="0" err="1" smtClean="0">
                <a:solidFill>
                  <a:srgbClr val="00B050"/>
                </a:solidFill>
                <a:latin typeface="Times New Roman" pitchFamily="18" charset="0"/>
                <a:cs typeface="Times New Roman" pitchFamily="18" charset="0"/>
              </a:rPr>
              <a:t>năm</a:t>
            </a:r>
            <a:r>
              <a:rPr lang="en-US" dirty="0" smtClean="0">
                <a:solidFill>
                  <a:srgbClr val="00B050"/>
                </a:solidFill>
                <a:latin typeface="Times New Roman" pitchFamily="18" charset="0"/>
                <a:cs typeface="Times New Roman" pitchFamily="18" charset="0"/>
              </a:rPr>
              <a:t> </a:t>
            </a:r>
            <a:r>
              <a:rPr lang="en-US" dirty="0" err="1" smtClean="0">
                <a:solidFill>
                  <a:srgbClr val="00B050"/>
                </a:solidFill>
                <a:latin typeface="Times New Roman" pitchFamily="18" charset="0"/>
                <a:cs typeface="Times New Roman" pitchFamily="18" charset="0"/>
              </a:rPr>
              <a:t>đổi</a:t>
            </a:r>
            <a:r>
              <a:rPr lang="en-US" dirty="0" smtClean="0">
                <a:solidFill>
                  <a:srgbClr val="00B050"/>
                </a:solidFill>
                <a:latin typeface="Times New Roman" pitchFamily="18" charset="0"/>
                <a:cs typeface="Times New Roman" pitchFamily="18" charset="0"/>
              </a:rPr>
              <a:t> </a:t>
            </a:r>
            <a:r>
              <a:rPr lang="en-US" dirty="0" err="1" smtClean="0">
                <a:solidFill>
                  <a:srgbClr val="00B050"/>
                </a:solidFill>
                <a:latin typeface="Times New Roman" pitchFamily="18" charset="0"/>
                <a:cs typeface="Times New Roman" pitchFamily="18" charset="0"/>
              </a:rPr>
              <a:t>mới</a:t>
            </a:r>
            <a:endParaRPr lang="en-US" dirty="0">
              <a:solidFill>
                <a:srgbClr val="00B050"/>
              </a:solidFill>
              <a:latin typeface="Times New Roman" pitchFamily="18" charset="0"/>
              <a:cs typeface="Times New Roman" pitchFamily="18" charset="0"/>
            </a:endParaRPr>
          </a:p>
        </p:txBody>
      </p:sp>
    </p:spTree>
    <p:extLst>
      <p:ext uri="{BB962C8B-B14F-4D97-AF65-F5344CB8AC3E}">
        <p14:creationId xmlns:p14="http://schemas.microsoft.com/office/powerpoint/2010/main" val="916476702"/>
      </p:ext>
    </p:extLst>
  </p:cSld>
  <p:clrMapOvr>
    <a:masterClrMapping/>
  </p:clrMapOvr>
  <mc:AlternateContent xmlns:mc="http://schemas.openxmlformats.org/markup-compatibility/2006" xmlns:p14="http://schemas.microsoft.com/office/powerpoint/2010/main">
    <mc:Choice Requires="p14">
      <p:transition spd="slow" p14:dur="1100" advClick="0">
        <p14:switch dir="r"/>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Effect transition="in" filter="fade">
                                      <p:cBhvr>
                                        <p:cTn id="14" dur="1000"/>
                                        <p:tgtEl>
                                          <p:spTgt spid="2">
                                            <p:txEl>
                                              <p:pRg st="1" end="1"/>
                                            </p:txEl>
                                          </p:spTgt>
                                        </p:tgtEl>
                                      </p:cBhvr>
                                    </p:animEffect>
                                    <p:anim calcmode="lin" valueType="num">
                                      <p:cBhvr>
                                        <p:cTn id="15"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utoShape 3"/>
          <p:cNvSpPr>
            <a:spLocks noChangeArrowheads="1"/>
          </p:cNvSpPr>
          <p:nvPr/>
        </p:nvSpPr>
        <p:spPr bwMode="gray">
          <a:xfrm>
            <a:off x="5257800" y="3358618"/>
            <a:ext cx="792162" cy="288925"/>
          </a:xfrm>
          <a:prstGeom prst="rightArrow">
            <a:avLst>
              <a:gd name="adj1" fmla="val 35167"/>
              <a:gd name="adj2" fmla="val 111028"/>
            </a:avLst>
          </a:prstGeom>
          <a:gradFill rotWithShape="1">
            <a:gsLst>
              <a:gs pos="0">
                <a:schemeClr val="accent1">
                  <a:gamma/>
                  <a:shade val="89020"/>
                  <a:invGamma/>
                  <a:alpha val="0"/>
                </a:schemeClr>
              </a:gs>
              <a:gs pos="100000">
                <a:schemeClr val="accent1"/>
              </a:gs>
            </a:gsLst>
            <a:lin ang="0" scaled="1"/>
          </a:gradFill>
          <a:ln>
            <a:noFill/>
          </a:ln>
          <a:effectLst/>
          <a:extLst>
            <a:ext uri="{91240B29-F687-4F45-9708-019B960494DF}">
              <a14:hiddenLine xmlns:a14="http://schemas.microsoft.com/office/drawing/2010/main" w="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6" name="AutoShape 4"/>
          <p:cNvSpPr>
            <a:spLocks noChangeArrowheads="1"/>
          </p:cNvSpPr>
          <p:nvPr/>
        </p:nvSpPr>
        <p:spPr bwMode="gray">
          <a:xfrm rot="3214276">
            <a:off x="5180167" y="4567130"/>
            <a:ext cx="792163" cy="288925"/>
          </a:xfrm>
          <a:prstGeom prst="rightArrow">
            <a:avLst>
              <a:gd name="adj1" fmla="val 35167"/>
              <a:gd name="adj2" fmla="val 111029"/>
            </a:avLst>
          </a:prstGeom>
          <a:gradFill rotWithShape="1">
            <a:gsLst>
              <a:gs pos="0">
                <a:schemeClr val="accent1">
                  <a:gamma/>
                  <a:shade val="89020"/>
                  <a:invGamma/>
                  <a:alpha val="0"/>
                </a:schemeClr>
              </a:gs>
              <a:gs pos="100000">
                <a:schemeClr val="accent1"/>
              </a:gs>
            </a:gsLst>
            <a:lin ang="0" scaled="1"/>
          </a:gradFill>
          <a:ln>
            <a:noFill/>
          </a:ln>
          <a:effectLst/>
          <a:extLst>
            <a:ext uri="{91240B29-F687-4F45-9708-019B960494DF}">
              <a14:hiddenLine xmlns:a14="http://schemas.microsoft.com/office/drawing/2010/main" w="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7" name="AutoShape 5"/>
          <p:cNvSpPr>
            <a:spLocks noChangeArrowheads="1"/>
          </p:cNvSpPr>
          <p:nvPr/>
        </p:nvSpPr>
        <p:spPr bwMode="gray">
          <a:xfrm rot="16200000">
            <a:off x="3976299" y="2433754"/>
            <a:ext cx="792162" cy="288925"/>
          </a:xfrm>
          <a:prstGeom prst="rightArrow">
            <a:avLst>
              <a:gd name="adj1" fmla="val 35167"/>
              <a:gd name="adj2" fmla="val 111028"/>
            </a:avLst>
          </a:prstGeom>
          <a:gradFill rotWithShape="1">
            <a:gsLst>
              <a:gs pos="0">
                <a:schemeClr val="accent1">
                  <a:gamma/>
                  <a:shade val="89020"/>
                  <a:invGamma/>
                  <a:alpha val="0"/>
                </a:schemeClr>
              </a:gs>
              <a:gs pos="100000">
                <a:schemeClr val="accent1"/>
              </a:gs>
            </a:gsLst>
            <a:lin ang="0" scaled="1"/>
          </a:gradFill>
          <a:ln>
            <a:noFill/>
          </a:ln>
          <a:effectLst/>
          <a:extLst>
            <a:ext uri="{91240B29-F687-4F45-9708-019B960494DF}">
              <a14:hiddenLine xmlns:a14="http://schemas.microsoft.com/office/drawing/2010/main" w="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8" name="AutoShape 6"/>
          <p:cNvSpPr>
            <a:spLocks noChangeArrowheads="1"/>
          </p:cNvSpPr>
          <p:nvPr/>
        </p:nvSpPr>
        <p:spPr bwMode="gray">
          <a:xfrm rot="7959269">
            <a:off x="2954687" y="4580342"/>
            <a:ext cx="792162" cy="288925"/>
          </a:xfrm>
          <a:prstGeom prst="rightArrow">
            <a:avLst>
              <a:gd name="adj1" fmla="val 35167"/>
              <a:gd name="adj2" fmla="val 111028"/>
            </a:avLst>
          </a:prstGeom>
          <a:gradFill rotWithShape="1">
            <a:gsLst>
              <a:gs pos="0">
                <a:schemeClr val="accent1">
                  <a:gamma/>
                  <a:shade val="89020"/>
                  <a:invGamma/>
                  <a:alpha val="0"/>
                </a:schemeClr>
              </a:gs>
              <a:gs pos="100000">
                <a:schemeClr val="accent1"/>
              </a:gs>
            </a:gsLst>
            <a:lin ang="0" scaled="1"/>
          </a:gradFill>
          <a:ln>
            <a:noFill/>
          </a:ln>
          <a:effectLst/>
          <a:extLst>
            <a:ext uri="{91240B29-F687-4F45-9708-019B960494DF}">
              <a14:hiddenLine xmlns:a14="http://schemas.microsoft.com/office/drawing/2010/main" w="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11" name="Oval 9"/>
          <p:cNvSpPr>
            <a:spLocks noChangeArrowheads="1"/>
          </p:cNvSpPr>
          <p:nvPr/>
        </p:nvSpPr>
        <p:spPr bwMode="auto">
          <a:xfrm>
            <a:off x="2505075" y="2046288"/>
            <a:ext cx="3743325" cy="3744912"/>
          </a:xfrm>
          <a:prstGeom prst="ellipse">
            <a:avLst/>
          </a:prstGeom>
          <a:noFill/>
          <a:ln w="38100" algn="ctr">
            <a:solidFill>
              <a:schemeClr val="bg2"/>
            </a:solidFill>
            <a:round/>
            <a:headEnd/>
            <a:tailEnd/>
          </a:ln>
          <a:effectLst/>
          <a:extLst>
            <a:ext uri="{909E8E84-426E-40DD-AFC4-6F175D3DCCD1}">
              <a14:hiddenFill xmlns:a14="http://schemas.microsoft.com/office/drawing/2010/main">
                <a:solidFill>
                  <a:schemeClr val="bg2"/>
                </a:solidFill>
              </a14:hiddenFill>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endParaRPr lang="en-US"/>
          </a:p>
        </p:txBody>
      </p:sp>
      <p:sp>
        <p:nvSpPr>
          <p:cNvPr id="30" name="Oval 28"/>
          <p:cNvSpPr>
            <a:spLocks noChangeArrowheads="1"/>
          </p:cNvSpPr>
          <p:nvPr/>
        </p:nvSpPr>
        <p:spPr bwMode="gray">
          <a:xfrm>
            <a:off x="3462338" y="2987675"/>
            <a:ext cx="1944687" cy="1944688"/>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endParaRPr lang="en-US"/>
          </a:p>
        </p:txBody>
      </p:sp>
      <p:sp>
        <p:nvSpPr>
          <p:cNvPr id="31" name="Oval 29"/>
          <p:cNvSpPr>
            <a:spLocks noChangeArrowheads="1"/>
          </p:cNvSpPr>
          <p:nvPr/>
        </p:nvSpPr>
        <p:spPr bwMode="gray">
          <a:xfrm>
            <a:off x="3455988" y="2971800"/>
            <a:ext cx="1944687" cy="1944688"/>
          </a:xfrm>
          <a:prstGeom prst="ellipse">
            <a:avLst/>
          </a:prstGeom>
          <a:gradFill rotWithShape="1">
            <a:gsLst>
              <a:gs pos="0">
                <a:schemeClr val="hlink">
                  <a:alpha val="32001"/>
                </a:schemeClr>
              </a:gs>
              <a:gs pos="100000">
                <a:schemeClr val="hlink">
                  <a:gamma/>
                  <a:shade val="46275"/>
                  <a:invGamma/>
                </a:scheme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endParaRPr lang="en-US"/>
          </a:p>
        </p:txBody>
      </p:sp>
      <p:sp>
        <p:nvSpPr>
          <p:cNvPr id="32" name="Oval 30"/>
          <p:cNvSpPr>
            <a:spLocks noChangeArrowheads="1"/>
          </p:cNvSpPr>
          <p:nvPr/>
        </p:nvSpPr>
        <p:spPr bwMode="gray">
          <a:xfrm>
            <a:off x="3589338" y="3114675"/>
            <a:ext cx="1690687" cy="1690688"/>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endParaRPr lang="en-US"/>
          </a:p>
        </p:txBody>
      </p:sp>
      <p:sp>
        <p:nvSpPr>
          <p:cNvPr id="33" name="Oval 31"/>
          <p:cNvSpPr>
            <a:spLocks noChangeArrowheads="1"/>
          </p:cNvSpPr>
          <p:nvPr/>
        </p:nvSpPr>
        <p:spPr bwMode="gray">
          <a:xfrm>
            <a:off x="3571875" y="3087688"/>
            <a:ext cx="1690688" cy="1690687"/>
          </a:xfrm>
          <a:prstGeom prst="ellipse">
            <a:avLst/>
          </a:prstGeom>
          <a:gradFill rotWithShape="1">
            <a:gsLst>
              <a:gs pos="0">
                <a:schemeClr val="hlink">
                  <a:gamma/>
                  <a:shade val="63529"/>
                  <a:invGamma/>
                </a:schemeClr>
              </a:gs>
              <a:gs pos="100000">
                <a:schemeClr val="hlink">
                  <a:alpha val="0"/>
                </a:scheme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endParaRPr lang="en-US"/>
          </a:p>
        </p:txBody>
      </p:sp>
      <p:sp>
        <p:nvSpPr>
          <p:cNvPr id="34" name="Oval 32"/>
          <p:cNvSpPr>
            <a:spLocks noChangeArrowheads="1"/>
          </p:cNvSpPr>
          <p:nvPr/>
        </p:nvSpPr>
        <p:spPr bwMode="gray">
          <a:xfrm>
            <a:off x="3673475" y="3198813"/>
            <a:ext cx="1522413" cy="1522412"/>
          </a:xfrm>
          <a:prstGeom prst="ellipse">
            <a:avLst/>
          </a:prstGeom>
          <a:solidFill>
            <a:srgbClr val="333333"/>
          </a:soli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endParaRPr lang="en-US"/>
          </a:p>
        </p:txBody>
      </p:sp>
      <p:sp>
        <p:nvSpPr>
          <p:cNvPr id="35" name="Oval 33"/>
          <p:cNvSpPr>
            <a:spLocks noChangeArrowheads="1"/>
          </p:cNvSpPr>
          <p:nvPr/>
        </p:nvSpPr>
        <p:spPr bwMode="gray">
          <a:xfrm>
            <a:off x="3695700" y="3217863"/>
            <a:ext cx="1471613" cy="1473200"/>
          </a:xfrm>
          <a:prstGeom prst="ellipse">
            <a:avLst/>
          </a:prstGeom>
          <a:gradFill rotWithShape="1">
            <a:gsLst>
              <a:gs pos="0">
                <a:srgbClr val="D6E1E2">
                  <a:gamma/>
                  <a:shade val="46275"/>
                  <a:invGamma/>
                </a:srgbClr>
              </a:gs>
              <a:gs pos="100000">
                <a:srgbClr val="D6E1E2"/>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p>
        </p:txBody>
      </p:sp>
      <p:sp>
        <p:nvSpPr>
          <p:cNvPr id="36" name="Oval 34"/>
          <p:cNvSpPr>
            <a:spLocks noChangeArrowheads="1"/>
          </p:cNvSpPr>
          <p:nvPr/>
        </p:nvSpPr>
        <p:spPr bwMode="gray">
          <a:xfrm>
            <a:off x="3713163" y="3227388"/>
            <a:ext cx="1438275" cy="1435100"/>
          </a:xfrm>
          <a:prstGeom prst="ellipse">
            <a:avLst/>
          </a:prstGeom>
          <a:gradFill rotWithShape="1">
            <a:gsLst>
              <a:gs pos="0">
                <a:srgbClr val="D6E1E2">
                  <a:alpha val="0"/>
                </a:srgbClr>
              </a:gs>
              <a:gs pos="100000">
                <a:srgbClr val="D6E1E2">
                  <a:gamma/>
                  <a:tint val="34902"/>
                  <a:invGamma/>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p>
        </p:txBody>
      </p:sp>
      <p:sp>
        <p:nvSpPr>
          <p:cNvPr id="37" name="Oval 35"/>
          <p:cNvSpPr>
            <a:spLocks noChangeArrowheads="1"/>
          </p:cNvSpPr>
          <p:nvPr/>
        </p:nvSpPr>
        <p:spPr bwMode="gray">
          <a:xfrm>
            <a:off x="3729038" y="3241675"/>
            <a:ext cx="1366837" cy="1341438"/>
          </a:xfrm>
          <a:prstGeom prst="ellipse">
            <a:avLst/>
          </a:prstGeom>
          <a:gradFill rotWithShape="1">
            <a:gsLst>
              <a:gs pos="0">
                <a:srgbClr val="D6E1E2">
                  <a:gamma/>
                  <a:shade val="79216"/>
                  <a:invGamma/>
                </a:srgbClr>
              </a:gs>
              <a:gs pos="100000">
                <a:srgbClr val="D6E1E2">
                  <a:alpha val="4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p>
        </p:txBody>
      </p:sp>
      <p:sp>
        <p:nvSpPr>
          <p:cNvPr id="38" name="Oval 36"/>
          <p:cNvSpPr>
            <a:spLocks noChangeArrowheads="1"/>
          </p:cNvSpPr>
          <p:nvPr/>
        </p:nvSpPr>
        <p:spPr bwMode="gray">
          <a:xfrm>
            <a:off x="3810000" y="3278188"/>
            <a:ext cx="1214438" cy="1090612"/>
          </a:xfrm>
          <a:prstGeom prst="ellipse">
            <a:avLst/>
          </a:prstGeom>
          <a:gradFill rotWithShape="1">
            <a:gsLst>
              <a:gs pos="0">
                <a:srgbClr val="D6E1E2">
                  <a:gamma/>
                  <a:tint val="0"/>
                  <a:invGamma/>
                </a:srgbClr>
              </a:gs>
              <a:gs pos="100000">
                <a:srgbClr val="D6E1E2">
                  <a:alpha val="3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p>
        </p:txBody>
      </p:sp>
      <p:sp>
        <p:nvSpPr>
          <p:cNvPr id="39" name="Text Box 37"/>
          <p:cNvSpPr txBox="1">
            <a:spLocks noChangeArrowheads="1"/>
          </p:cNvSpPr>
          <p:nvPr/>
        </p:nvSpPr>
        <p:spPr bwMode="gray">
          <a:xfrm>
            <a:off x="3688884" y="3352800"/>
            <a:ext cx="1483098" cy="1077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en-US" sz="3200" b="1" smtClean="0">
                <a:solidFill>
                  <a:srgbClr val="000000"/>
                </a:solidFill>
                <a:latin typeface="Times New Roman" pitchFamily="18" charset="0"/>
                <a:cs typeface="Times New Roman" pitchFamily="18" charset="0"/>
              </a:rPr>
              <a:t> </a:t>
            </a:r>
            <a:r>
              <a:rPr lang="en-US" sz="3200" b="1" smtClean="0">
                <a:solidFill>
                  <a:srgbClr val="FF0000"/>
                </a:solidFill>
                <a:latin typeface="Times New Roman" pitchFamily="18" charset="0"/>
                <a:cs typeface="Times New Roman" pitchFamily="18" charset="0"/>
              </a:rPr>
              <a:t>Kinh </a:t>
            </a:r>
          </a:p>
          <a:p>
            <a:pPr algn="ctr" eaLnBrk="0" hangingPunct="0"/>
            <a:r>
              <a:rPr lang="en-US" sz="3200" b="1" smtClean="0">
                <a:solidFill>
                  <a:srgbClr val="FF0000"/>
                </a:solidFill>
                <a:latin typeface="Times New Roman" pitchFamily="18" charset="0"/>
                <a:cs typeface="Times New Roman" pitchFamily="18" charset="0"/>
              </a:rPr>
              <a:t>nghiệm</a:t>
            </a:r>
            <a:endParaRPr lang="en-US" sz="3200" b="1">
              <a:solidFill>
                <a:srgbClr val="FF0000"/>
              </a:solidFill>
              <a:latin typeface="Times New Roman" pitchFamily="18" charset="0"/>
              <a:cs typeface="Times New Roman" pitchFamily="18" charset="0"/>
            </a:endParaRPr>
          </a:p>
        </p:txBody>
      </p:sp>
      <p:sp>
        <p:nvSpPr>
          <p:cNvPr id="40" name="Text Box 38"/>
          <p:cNvSpPr txBox="1">
            <a:spLocks noChangeArrowheads="1"/>
          </p:cNvSpPr>
          <p:nvPr/>
        </p:nvSpPr>
        <p:spPr bwMode="auto">
          <a:xfrm>
            <a:off x="6096000" y="2339876"/>
            <a:ext cx="2880600" cy="2585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en-US" b="1" dirty="0" err="1">
                <a:solidFill>
                  <a:srgbClr val="FF0000"/>
                </a:solidFill>
                <a:latin typeface="Times New Roman" pitchFamily="18" charset="0"/>
                <a:cs typeface="Times New Roman" pitchFamily="18" charset="0"/>
              </a:rPr>
              <a:t>Thứ</a:t>
            </a:r>
            <a:r>
              <a:rPr lang="en-US" b="1" dirty="0">
                <a:solidFill>
                  <a:srgbClr val="FF0000"/>
                </a:solidFill>
                <a:latin typeface="Times New Roman" pitchFamily="18" charset="0"/>
                <a:cs typeface="Times New Roman" pitchFamily="18" charset="0"/>
              </a:rPr>
              <a:t> </a:t>
            </a:r>
            <a:r>
              <a:rPr lang="en-US" b="1" dirty="0" err="1">
                <a:solidFill>
                  <a:srgbClr val="FF0000"/>
                </a:solidFill>
                <a:latin typeface="Times New Roman" pitchFamily="18" charset="0"/>
                <a:cs typeface="Times New Roman" pitchFamily="18" charset="0"/>
              </a:rPr>
              <a:t>hai</a:t>
            </a:r>
            <a:r>
              <a:rPr lang="en-US" dirty="0">
                <a:solidFill>
                  <a:srgbClr val="FF0000"/>
                </a:solidFill>
                <a:latin typeface="Times New Roman" pitchFamily="18" charset="0"/>
                <a:cs typeface="Times New Roman" pitchFamily="18" charset="0"/>
              </a:rPr>
              <a:t>, </a:t>
            </a:r>
            <a:r>
              <a:rPr lang="en-US" dirty="0" err="1" smtClean="0">
                <a:latin typeface="Times New Roman" pitchFamily="18" charset="0"/>
                <a:cs typeface="Times New Roman" pitchFamily="18" charset="0"/>
              </a:rPr>
              <a:t>Nhận</a:t>
            </a:r>
            <a:r>
              <a:rPr lang="en-US" dirty="0" smtClean="0">
                <a:latin typeface="Times New Roman" pitchFamily="18" charset="0"/>
                <a:cs typeface="Times New Roman" pitchFamily="18" charset="0"/>
              </a:rPr>
              <a:t> </a:t>
            </a:r>
            <a:r>
              <a:rPr lang="en-US" dirty="0" err="1">
                <a:latin typeface="Times New Roman" pitchFamily="18" charset="0"/>
                <a:cs typeface="Times New Roman" pitchFamily="18" charset="0"/>
              </a:rPr>
              <a:t>thức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sâu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sắc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và</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xác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định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trách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nhiệm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rất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cao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về</a:t>
            </a:r>
            <a:r>
              <a:rPr lang="en-US" dirty="0">
                <a:latin typeface="Times New Roman" pitchFamily="18" charset="0"/>
                <a:cs typeface="Times New Roman" pitchFamily="18" charset="0"/>
              </a:rPr>
              <a:t> </a:t>
            </a:r>
            <a:r>
              <a:rPr lang="en-US" dirty="0" err="1" smtClean="0">
                <a:latin typeface="Times New Roman" pitchFamily="18" charset="0"/>
                <a:cs typeface="Times New Roman" pitchFamily="18" charset="0"/>
              </a:rPr>
              <a:t>vai</a:t>
            </a:r>
            <a:r>
              <a:rPr lang="en-US" dirty="0" smtClean="0">
                <a:latin typeface="Times New Roman" pitchFamily="18" charset="0"/>
                <a:cs typeface="Times New Roman" pitchFamily="18" charset="0"/>
              </a:rPr>
              <a:t> </a:t>
            </a:r>
            <a:r>
              <a:rPr lang="en-US" dirty="0" err="1">
                <a:latin typeface="Times New Roman" pitchFamily="18" charset="0"/>
                <a:cs typeface="Times New Roman" pitchFamily="18" charset="0"/>
              </a:rPr>
              <a:t>trò</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vị</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trí</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thành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phố</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là</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nơi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hội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tụ</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và</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tỏa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vì</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cả</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nước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cùng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cả</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nước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thực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hiện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tốt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các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chính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sách</a:t>
            </a:r>
            <a:r>
              <a:rPr lang="en-US" dirty="0">
                <a:latin typeface="Times New Roman" pitchFamily="18" charset="0"/>
                <a:cs typeface="Times New Roman" pitchFamily="18" charset="0"/>
              </a:rPr>
              <a:t> an </a:t>
            </a:r>
            <a:r>
              <a:rPr lang="en-US" dirty="0" err="1">
                <a:latin typeface="Times New Roman" pitchFamily="18" charset="0"/>
                <a:cs typeface="Times New Roman" pitchFamily="18" charset="0"/>
              </a:rPr>
              <a:t>dân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xây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dựng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thế</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trận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lòng</a:t>
            </a:r>
            <a:r>
              <a:rPr lang="en-US" dirty="0">
                <a:latin typeface="Times New Roman" pitchFamily="18" charset="0"/>
                <a:cs typeface="Times New Roman" pitchFamily="18" charset="0"/>
              </a:rPr>
              <a:t> </a:t>
            </a:r>
            <a:r>
              <a:rPr lang="en-US" dirty="0" err="1" smtClean="0">
                <a:latin typeface="Times New Roman" pitchFamily="18" charset="0"/>
                <a:cs typeface="Times New Roman" pitchFamily="18" charset="0"/>
              </a:rPr>
              <a:t>dân</a:t>
            </a:r>
            <a:r>
              <a:rPr lang="en-US" dirty="0" smtClean="0">
                <a:latin typeface="Times New Roman" pitchFamily="18" charset="0"/>
                <a:cs typeface="Times New Roman" pitchFamily="18" charset="0"/>
              </a:rPr>
              <a:t>, </a:t>
            </a:r>
            <a:r>
              <a:rPr lang="en-US" dirty="0" err="1" smtClean="0">
                <a:solidFill>
                  <a:srgbClr val="00B050"/>
                </a:solidFill>
                <a:latin typeface="Times New Roman" pitchFamily="18" charset="0"/>
                <a:cs typeface="Times New Roman" pitchFamily="18" charset="0"/>
              </a:rPr>
              <a:t>giữ</a:t>
            </a:r>
            <a:r>
              <a:rPr lang="en-US" dirty="0" smtClean="0">
                <a:solidFill>
                  <a:srgbClr val="00B050"/>
                </a:solidFill>
                <a:latin typeface="Times New Roman" pitchFamily="18" charset="0"/>
                <a:cs typeface="Times New Roman" pitchFamily="18" charset="0"/>
              </a:rPr>
              <a:t> </a:t>
            </a:r>
            <a:r>
              <a:rPr lang="en-US" dirty="0" err="1" smtClean="0">
                <a:solidFill>
                  <a:srgbClr val="00B050"/>
                </a:solidFill>
                <a:latin typeface="Times New Roman" pitchFamily="18" charset="0"/>
                <a:cs typeface="Times New Roman" pitchFamily="18" charset="0"/>
              </a:rPr>
              <a:t>vững</a:t>
            </a:r>
            <a:r>
              <a:rPr lang="en-US" dirty="0" smtClean="0">
                <a:solidFill>
                  <a:srgbClr val="00B050"/>
                </a:solidFill>
                <a:latin typeface="Times New Roman" pitchFamily="18" charset="0"/>
                <a:cs typeface="Times New Roman" pitchFamily="18" charset="0"/>
              </a:rPr>
              <a:t> </a:t>
            </a:r>
            <a:r>
              <a:rPr lang="en-US" dirty="0" err="1" smtClean="0">
                <a:solidFill>
                  <a:srgbClr val="00B050"/>
                </a:solidFill>
                <a:latin typeface="Times New Roman" pitchFamily="18" charset="0"/>
                <a:cs typeface="Times New Roman" pitchFamily="18" charset="0"/>
              </a:rPr>
              <a:t>ổn</a:t>
            </a:r>
            <a:r>
              <a:rPr lang="en-US" dirty="0" smtClean="0">
                <a:solidFill>
                  <a:srgbClr val="00B050"/>
                </a:solidFill>
                <a:latin typeface="Times New Roman" pitchFamily="18" charset="0"/>
                <a:cs typeface="Times New Roman" pitchFamily="18" charset="0"/>
              </a:rPr>
              <a:t> </a:t>
            </a:r>
            <a:r>
              <a:rPr lang="en-US" dirty="0" err="1" smtClean="0">
                <a:solidFill>
                  <a:srgbClr val="00B050"/>
                </a:solidFill>
                <a:latin typeface="Times New Roman" pitchFamily="18" charset="0"/>
                <a:cs typeface="Times New Roman" pitchFamily="18" charset="0"/>
              </a:rPr>
              <a:t>định</a:t>
            </a:r>
            <a:r>
              <a:rPr lang="en-US" dirty="0" smtClean="0">
                <a:solidFill>
                  <a:srgbClr val="00B050"/>
                </a:solidFill>
                <a:latin typeface="Times New Roman" pitchFamily="18" charset="0"/>
                <a:cs typeface="Times New Roman" pitchFamily="18" charset="0"/>
              </a:rPr>
              <a:t> </a:t>
            </a:r>
            <a:r>
              <a:rPr lang="en-US" dirty="0" err="1" smtClean="0">
                <a:solidFill>
                  <a:srgbClr val="00B050"/>
                </a:solidFill>
                <a:latin typeface="Times New Roman" pitchFamily="18" charset="0"/>
                <a:cs typeface="Times New Roman" pitchFamily="18" charset="0"/>
              </a:rPr>
              <a:t>chính</a:t>
            </a:r>
            <a:r>
              <a:rPr lang="en-US" dirty="0" smtClean="0">
                <a:solidFill>
                  <a:srgbClr val="00B050"/>
                </a:solidFill>
                <a:latin typeface="Times New Roman" pitchFamily="18" charset="0"/>
                <a:cs typeface="Times New Roman" pitchFamily="18" charset="0"/>
              </a:rPr>
              <a:t> </a:t>
            </a:r>
            <a:r>
              <a:rPr lang="en-US" dirty="0" err="1" smtClean="0">
                <a:solidFill>
                  <a:srgbClr val="00B050"/>
                </a:solidFill>
                <a:latin typeface="Times New Roman" pitchFamily="18" charset="0"/>
                <a:cs typeface="Times New Roman" pitchFamily="18" charset="0"/>
              </a:rPr>
              <a:t>trị</a:t>
            </a:r>
            <a:endParaRPr lang="en-US" dirty="0">
              <a:solidFill>
                <a:srgbClr val="00B050"/>
              </a:solidFill>
              <a:latin typeface="Times New Roman" pitchFamily="18" charset="0"/>
              <a:cs typeface="Times New Roman" pitchFamily="18" charset="0"/>
            </a:endParaRPr>
          </a:p>
        </p:txBody>
      </p:sp>
      <p:sp>
        <p:nvSpPr>
          <p:cNvPr id="41" name="Text Box 39"/>
          <p:cNvSpPr txBox="1">
            <a:spLocks noChangeArrowheads="1"/>
          </p:cNvSpPr>
          <p:nvPr/>
        </p:nvSpPr>
        <p:spPr bwMode="auto">
          <a:xfrm>
            <a:off x="914400" y="1143000"/>
            <a:ext cx="7533496"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en-US" sz="2000" b="1">
                <a:solidFill>
                  <a:srgbClr val="FF0000"/>
                </a:solidFill>
                <a:latin typeface="Times New Roman" pitchFamily="18" charset="0"/>
                <a:cs typeface="Times New Roman" pitchFamily="18" charset="0"/>
              </a:rPr>
              <a:t>Thứ nhất</a:t>
            </a:r>
            <a:r>
              <a:rPr lang="en-US" sz="2000">
                <a:solidFill>
                  <a:srgbClr val="FF0000"/>
                </a:solidFill>
                <a:latin typeface="Times New Roman" pitchFamily="18" charset="0"/>
                <a:cs typeface="Times New Roman" pitchFamily="18" charset="0"/>
              </a:rPr>
              <a:t>,</a:t>
            </a:r>
            <a:r>
              <a:rPr lang="en-US" sz="2000">
                <a:latin typeface="Times New Roman" pitchFamily="18" charset="0"/>
                <a:cs typeface="Times New Roman" pitchFamily="18" charset="0"/>
              </a:rPr>
              <a:t> </a:t>
            </a:r>
            <a:r>
              <a:rPr lang="en-US" sz="2000" smtClean="0">
                <a:latin typeface="Times New Roman" pitchFamily="18" charset="0"/>
                <a:cs typeface="Times New Roman" pitchFamily="18" charset="0"/>
              </a:rPr>
              <a:t>Phát </a:t>
            </a:r>
            <a:r>
              <a:rPr lang="en-US" sz="2000">
                <a:latin typeface="Times New Roman" pitchFamily="18" charset="0"/>
                <a:cs typeface="Times New Roman" pitchFamily="18" charset="0"/>
              </a:rPr>
              <a:t>huy sức mạnh tổng hợp của hệ thống chính trị và Nhân dân thành phố, truyền thống cách mạng kiên cường, </a:t>
            </a:r>
            <a:r>
              <a:rPr lang="en-US" sz="2000" smtClean="0">
                <a:latin typeface="Times New Roman" pitchFamily="18" charset="0"/>
                <a:cs typeface="Times New Roman" pitchFamily="18" charset="0"/>
              </a:rPr>
              <a:t>đoàn </a:t>
            </a:r>
            <a:r>
              <a:rPr lang="en-US" sz="2000">
                <a:latin typeface="Times New Roman" pitchFamily="18" charset="0"/>
                <a:cs typeface="Times New Roman" pitchFamily="18" charset="0"/>
              </a:rPr>
              <a:t>kết, năng động, sáng tạo của Đảng bộ, chính quyền và Nhân dân thành phố</a:t>
            </a:r>
            <a:r>
              <a:rPr lang="en-US" sz="2000" smtClean="0">
                <a:latin typeface="Times New Roman" pitchFamily="18" charset="0"/>
                <a:cs typeface="Times New Roman" pitchFamily="18" charset="0"/>
              </a:rPr>
              <a:t>.</a:t>
            </a:r>
            <a:endParaRPr lang="en-US" sz="2000">
              <a:latin typeface="Times New Roman" pitchFamily="18" charset="0"/>
              <a:cs typeface="Times New Roman" pitchFamily="18" charset="0"/>
            </a:endParaRPr>
          </a:p>
        </p:txBody>
      </p:sp>
      <p:sp>
        <p:nvSpPr>
          <p:cNvPr id="43" name="Text Box 41"/>
          <p:cNvSpPr txBox="1">
            <a:spLocks noChangeArrowheads="1"/>
          </p:cNvSpPr>
          <p:nvPr/>
        </p:nvSpPr>
        <p:spPr bwMode="auto">
          <a:xfrm>
            <a:off x="5476875" y="5103674"/>
            <a:ext cx="3590925" cy="1877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en-US" b="1" dirty="0" err="1">
                <a:solidFill>
                  <a:srgbClr val="FF0000"/>
                </a:solidFill>
                <a:latin typeface="Times New Roman" pitchFamily="18" charset="0"/>
                <a:cs typeface="Times New Roman" pitchFamily="18" charset="0"/>
              </a:rPr>
              <a:t>Thứ</a:t>
            </a:r>
            <a:r>
              <a:rPr lang="en-US" b="1" dirty="0">
                <a:solidFill>
                  <a:srgbClr val="FF0000"/>
                </a:solidFill>
                <a:latin typeface="Times New Roman" pitchFamily="18" charset="0"/>
                <a:cs typeface="Times New Roman" pitchFamily="18" charset="0"/>
              </a:rPr>
              <a:t> </a:t>
            </a:r>
            <a:r>
              <a:rPr lang="en-US" b="1" dirty="0" err="1">
                <a:solidFill>
                  <a:srgbClr val="FF0000"/>
                </a:solidFill>
                <a:latin typeface="Times New Roman" pitchFamily="18" charset="0"/>
                <a:cs typeface="Times New Roman" pitchFamily="18" charset="0"/>
              </a:rPr>
              <a:t>ba</a:t>
            </a:r>
            <a:r>
              <a:rPr lang="en-US" dirty="0">
                <a:solidFill>
                  <a:srgbClr val="FF0000"/>
                </a:solidFill>
                <a:latin typeface="Times New Roman" pitchFamily="18" charset="0"/>
                <a:cs typeface="Times New Roman" pitchFamily="18" charset="0"/>
              </a:rPr>
              <a:t>, </a:t>
            </a:r>
            <a:r>
              <a:rPr lang="en-US" sz="1400" dirty="0" err="1" smtClean="0">
                <a:latin typeface="Times New Roman" pitchFamily="18" charset="0"/>
                <a:cs typeface="Times New Roman" pitchFamily="18" charset="0"/>
              </a:rPr>
              <a:t>Phát</a:t>
            </a:r>
            <a:r>
              <a:rPr lang="en-US" sz="1400" dirty="0" smtClean="0">
                <a:latin typeface="Times New Roman" pitchFamily="18" charset="0"/>
                <a:cs typeface="Times New Roman" pitchFamily="18" charset="0"/>
              </a:rPr>
              <a:t> </a:t>
            </a:r>
            <a:r>
              <a:rPr lang="en-US" sz="1400" dirty="0" err="1">
                <a:latin typeface="Times New Roman" pitchFamily="18" charset="0"/>
                <a:cs typeface="Times New Roman" pitchFamily="18" charset="0"/>
              </a:rPr>
              <a:t>triển</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nhanh</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bền</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vững</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gắn</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tăng</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trưởng</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kinh</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tế</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với</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phát</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triển</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văn</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hóa</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xây</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dựng</a:t>
            </a:r>
            <a:r>
              <a:rPr lang="en-US" sz="1400" dirty="0">
                <a:latin typeface="Times New Roman" pitchFamily="18" charset="0"/>
                <a:cs typeface="Times New Roman" pitchFamily="18" charset="0"/>
              </a:rPr>
              <a:t> con </a:t>
            </a:r>
            <a:r>
              <a:rPr lang="en-US" sz="1400" dirty="0" err="1">
                <a:latin typeface="Times New Roman" pitchFamily="18" charset="0"/>
                <a:cs typeface="Times New Roman" pitchFamily="18" charset="0"/>
              </a:rPr>
              <a:t>người</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tiến</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bộ</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và</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công</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bằng</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xã</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hội</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bảo</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vệ</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môi</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trường</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xây</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dựng</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thành</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phố</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văn</a:t>
            </a:r>
            <a:r>
              <a:rPr lang="en-US" sz="1400" dirty="0">
                <a:latin typeface="Times New Roman" pitchFamily="18" charset="0"/>
                <a:cs typeface="Times New Roman" pitchFamily="18" charset="0"/>
              </a:rPr>
              <a:t> minh, </a:t>
            </a:r>
            <a:r>
              <a:rPr lang="en-US" sz="1400" dirty="0" err="1">
                <a:latin typeface="Times New Roman" pitchFamily="18" charset="0"/>
                <a:cs typeface="Times New Roman" pitchFamily="18" charset="0"/>
              </a:rPr>
              <a:t>hiện</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đại</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nghĩa</a:t>
            </a:r>
            <a:r>
              <a:rPr lang="en-US" sz="1400" dirty="0">
                <a:latin typeface="Times New Roman" pitchFamily="18" charset="0"/>
                <a:cs typeface="Times New Roman" pitchFamily="18" charset="0"/>
              </a:rPr>
              <a:t> </a:t>
            </a:r>
            <a:r>
              <a:rPr lang="en-US" sz="1400" dirty="0" err="1" smtClean="0">
                <a:latin typeface="Times New Roman" pitchFamily="18" charset="0"/>
                <a:cs typeface="Times New Roman" pitchFamily="18" charset="0"/>
              </a:rPr>
              <a:t>tình</a:t>
            </a:r>
            <a:r>
              <a:rPr lang="en-US" sz="1400" dirty="0" smtClean="0">
                <a:latin typeface="Times New Roman" pitchFamily="18" charset="0"/>
                <a:cs typeface="Times New Roman" pitchFamily="18" charset="0"/>
              </a:rPr>
              <a:t>, </a:t>
            </a:r>
            <a:r>
              <a:rPr lang="en-US" sz="1400" dirty="0" err="1" smtClean="0">
                <a:solidFill>
                  <a:srgbClr val="00B050"/>
                </a:solidFill>
                <a:latin typeface="Times New Roman" pitchFamily="18" charset="0"/>
                <a:cs typeface="Times New Roman" pitchFamily="18" charset="0"/>
              </a:rPr>
              <a:t>phải</a:t>
            </a:r>
            <a:r>
              <a:rPr lang="en-US" sz="1400" dirty="0" smtClean="0">
                <a:solidFill>
                  <a:srgbClr val="00B050"/>
                </a:solidFill>
                <a:latin typeface="Times New Roman" pitchFamily="18" charset="0"/>
                <a:cs typeface="Times New Roman" pitchFamily="18" charset="0"/>
              </a:rPr>
              <a:t> </a:t>
            </a:r>
            <a:r>
              <a:rPr lang="en-US" sz="1400" dirty="0" err="1" smtClean="0">
                <a:solidFill>
                  <a:srgbClr val="00B050"/>
                </a:solidFill>
                <a:latin typeface="Times New Roman" pitchFamily="18" charset="0"/>
                <a:cs typeface="Times New Roman" pitchFamily="18" charset="0"/>
              </a:rPr>
              <a:t>thấm</a:t>
            </a:r>
            <a:r>
              <a:rPr lang="en-US" sz="1400" dirty="0" smtClean="0">
                <a:solidFill>
                  <a:srgbClr val="00B050"/>
                </a:solidFill>
                <a:latin typeface="Times New Roman" pitchFamily="18" charset="0"/>
                <a:cs typeface="Times New Roman" pitchFamily="18" charset="0"/>
              </a:rPr>
              <a:t> </a:t>
            </a:r>
            <a:r>
              <a:rPr lang="en-US" sz="1400" dirty="0" err="1" smtClean="0">
                <a:solidFill>
                  <a:srgbClr val="00B050"/>
                </a:solidFill>
                <a:latin typeface="Times New Roman" pitchFamily="18" charset="0"/>
                <a:cs typeface="Times New Roman" pitchFamily="18" charset="0"/>
              </a:rPr>
              <a:t>nhuần</a:t>
            </a:r>
            <a:r>
              <a:rPr lang="en-US" sz="1400" dirty="0" smtClean="0">
                <a:solidFill>
                  <a:srgbClr val="00B050"/>
                </a:solidFill>
                <a:latin typeface="Times New Roman" pitchFamily="18" charset="0"/>
                <a:cs typeface="Times New Roman" pitchFamily="18" charset="0"/>
              </a:rPr>
              <a:t> </a:t>
            </a:r>
            <a:r>
              <a:rPr lang="en-US" sz="1400" dirty="0" err="1" smtClean="0">
                <a:solidFill>
                  <a:srgbClr val="00B050"/>
                </a:solidFill>
                <a:latin typeface="Times New Roman" pitchFamily="18" charset="0"/>
                <a:cs typeface="Times New Roman" pitchFamily="18" charset="0"/>
              </a:rPr>
              <a:t>quan</a:t>
            </a:r>
            <a:r>
              <a:rPr lang="en-US" sz="1400" dirty="0" smtClean="0">
                <a:solidFill>
                  <a:srgbClr val="00B050"/>
                </a:solidFill>
                <a:latin typeface="Times New Roman" pitchFamily="18" charset="0"/>
                <a:cs typeface="Times New Roman" pitchFamily="18" charset="0"/>
              </a:rPr>
              <a:t> </a:t>
            </a:r>
            <a:r>
              <a:rPr lang="en-US" sz="1400" dirty="0" err="1" smtClean="0">
                <a:solidFill>
                  <a:srgbClr val="00B050"/>
                </a:solidFill>
                <a:latin typeface="Times New Roman" pitchFamily="18" charset="0"/>
                <a:cs typeface="Times New Roman" pitchFamily="18" charset="0"/>
              </a:rPr>
              <a:t>điểm</a:t>
            </a:r>
            <a:r>
              <a:rPr lang="en-US" sz="1400" dirty="0" smtClean="0">
                <a:solidFill>
                  <a:srgbClr val="00B050"/>
                </a:solidFill>
                <a:latin typeface="Times New Roman" pitchFamily="18" charset="0"/>
                <a:cs typeface="Times New Roman" pitchFamily="18" charset="0"/>
              </a:rPr>
              <a:t>: Tin </a:t>
            </a:r>
            <a:r>
              <a:rPr lang="en-US" sz="1400" dirty="0" err="1" smtClean="0">
                <a:solidFill>
                  <a:srgbClr val="00B050"/>
                </a:solidFill>
                <a:latin typeface="Times New Roman" pitchFamily="18" charset="0"/>
                <a:cs typeface="Times New Roman" pitchFamily="18" charset="0"/>
              </a:rPr>
              <a:t>dân</a:t>
            </a:r>
            <a:r>
              <a:rPr lang="en-US" sz="1400" dirty="0" smtClean="0">
                <a:solidFill>
                  <a:srgbClr val="00B050"/>
                </a:solidFill>
                <a:latin typeface="Times New Roman" pitchFamily="18" charset="0"/>
                <a:cs typeface="Times New Roman" pitchFamily="18" charset="0"/>
              </a:rPr>
              <a:t>, </a:t>
            </a:r>
            <a:r>
              <a:rPr lang="en-US" sz="1400" dirty="0" err="1" smtClean="0">
                <a:solidFill>
                  <a:srgbClr val="00B050"/>
                </a:solidFill>
                <a:latin typeface="Times New Roman" pitchFamily="18" charset="0"/>
                <a:cs typeface="Times New Roman" pitchFamily="18" charset="0"/>
              </a:rPr>
              <a:t>gần</a:t>
            </a:r>
            <a:r>
              <a:rPr lang="en-US" sz="1400" dirty="0" smtClean="0">
                <a:solidFill>
                  <a:srgbClr val="00B050"/>
                </a:solidFill>
                <a:latin typeface="Times New Roman" pitchFamily="18" charset="0"/>
                <a:cs typeface="Times New Roman" pitchFamily="18" charset="0"/>
              </a:rPr>
              <a:t> </a:t>
            </a:r>
            <a:r>
              <a:rPr lang="en-US" sz="1400" dirty="0" err="1" smtClean="0">
                <a:solidFill>
                  <a:srgbClr val="00B050"/>
                </a:solidFill>
                <a:latin typeface="Times New Roman" pitchFamily="18" charset="0"/>
                <a:cs typeface="Times New Roman" pitchFamily="18" charset="0"/>
              </a:rPr>
              <a:t>dân</a:t>
            </a:r>
            <a:r>
              <a:rPr lang="en-US" sz="1400" dirty="0" smtClean="0">
                <a:solidFill>
                  <a:srgbClr val="00B050"/>
                </a:solidFill>
                <a:latin typeface="Times New Roman" pitchFamily="18" charset="0"/>
                <a:cs typeface="Times New Roman" pitchFamily="18" charset="0"/>
              </a:rPr>
              <a:t>, </a:t>
            </a:r>
            <a:r>
              <a:rPr lang="en-US" sz="1400" dirty="0" err="1" smtClean="0">
                <a:solidFill>
                  <a:srgbClr val="00B050"/>
                </a:solidFill>
                <a:latin typeface="Times New Roman" pitchFamily="18" charset="0"/>
                <a:cs typeface="Times New Roman" pitchFamily="18" charset="0"/>
              </a:rPr>
              <a:t>trọng</a:t>
            </a:r>
            <a:r>
              <a:rPr lang="en-US" sz="1400" dirty="0" smtClean="0">
                <a:solidFill>
                  <a:srgbClr val="00B050"/>
                </a:solidFill>
                <a:latin typeface="Times New Roman" pitchFamily="18" charset="0"/>
                <a:cs typeface="Times New Roman" pitchFamily="18" charset="0"/>
              </a:rPr>
              <a:t> </a:t>
            </a:r>
            <a:r>
              <a:rPr lang="en-US" sz="1400" dirty="0" err="1" smtClean="0">
                <a:solidFill>
                  <a:srgbClr val="00B050"/>
                </a:solidFill>
                <a:latin typeface="Times New Roman" pitchFamily="18" charset="0"/>
                <a:cs typeface="Times New Roman" pitchFamily="18" charset="0"/>
              </a:rPr>
              <a:t>dân</a:t>
            </a:r>
            <a:r>
              <a:rPr lang="en-US" sz="1400" dirty="0" smtClean="0">
                <a:solidFill>
                  <a:srgbClr val="00B050"/>
                </a:solidFill>
                <a:latin typeface="Times New Roman" pitchFamily="18" charset="0"/>
                <a:cs typeface="Times New Roman" pitchFamily="18" charset="0"/>
              </a:rPr>
              <a:t>, </a:t>
            </a:r>
            <a:r>
              <a:rPr lang="en-US" sz="1400" dirty="0" err="1" smtClean="0">
                <a:solidFill>
                  <a:srgbClr val="00B050"/>
                </a:solidFill>
                <a:latin typeface="Times New Roman" pitchFamily="18" charset="0"/>
                <a:cs typeface="Times New Roman" pitchFamily="18" charset="0"/>
              </a:rPr>
              <a:t>vì</a:t>
            </a:r>
            <a:r>
              <a:rPr lang="en-US" sz="1400" dirty="0" smtClean="0">
                <a:solidFill>
                  <a:srgbClr val="00B050"/>
                </a:solidFill>
                <a:latin typeface="Times New Roman" pitchFamily="18" charset="0"/>
                <a:cs typeface="Times New Roman" pitchFamily="18" charset="0"/>
              </a:rPr>
              <a:t> </a:t>
            </a:r>
            <a:r>
              <a:rPr lang="en-US" sz="1400" dirty="0" err="1" smtClean="0">
                <a:solidFill>
                  <a:srgbClr val="00B050"/>
                </a:solidFill>
                <a:latin typeface="Times New Roman" pitchFamily="18" charset="0"/>
                <a:cs typeface="Times New Roman" pitchFamily="18" charset="0"/>
              </a:rPr>
              <a:t>dân</a:t>
            </a:r>
            <a:r>
              <a:rPr lang="en-US" sz="1400" dirty="0" smtClean="0">
                <a:solidFill>
                  <a:srgbClr val="00B050"/>
                </a:solidFill>
                <a:latin typeface="Times New Roman" pitchFamily="18" charset="0"/>
                <a:cs typeface="Times New Roman" pitchFamily="18" charset="0"/>
              </a:rPr>
              <a:t>…</a:t>
            </a:r>
            <a:r>
              <a:rPr lang="en-US" sz="1400" dirty="0" err="1" smtClean="0">
                <a:solidFill>
                  <a:srgbClr val="00B050"/>
                </a:solidFill>
                <a:latin typeface="Times New Roman" pitchFamily="18" charset="0"/>
                <a:cs typeface="Times New Roman" pitchFamily="18" charset="0"/>
              </a:rPr>
              <a:t>không</a:t>
            </a:r>
            <a:r>
              <a:rPr lang="en-US" sz="1400" dirty="0" smtClean="0">
                <a:solidFill>
                  <a:srgbClr val="00B050"/>
                </a:solidFill>
                <a:latin typeface="Times New Roman" pitchFamily="18" charset="0"/>
                <a:cs typeface="Times New Roman" pitchFamily="18" charset="0"/>
              </a:rPr>
              <a:t> </a:t>
            </a:r>
            <a:r>
              <a:rPr lang="en-US" sz="1400" dirty="0" err="1" smtClean="0">
                <a:solidFill>
                  <a:srgbClr val="00B050"/>
                </a:solidFill>
                <a:latin typeface="Times New Roman" pitchFamily="18" charset="0"/>
                <a:cs typeface="Times New Roman" pitchFamily="18" charset="0"/>
              </a:rPr>
              <a:t>ngừng</a:t>
            </a:r>
            <a:r>
              <a:rPr lang="en-US" sz="1400" dirty="0" smtClean="0">
                <a:solidFill>
                  <a:srgbClr val="00B050"/>
                </a:solidFill>
                <a:latin typeface="Times New Roman" pitchFamily="18" charset="0"/>
                <a:cs typeface="Times New Roman" pitchFamily="18" charset="0"/>
              </a:rPr>
              <a:t> </a:t>
            </a:r>
            <a:r>
              <a:rPr lang="en-US" sz="1400" dirty="0" err="1" smtClean="0">
                <a:solidFill>
                  <a:srgbClr val="00B050"/>
                </a:solidFill>
                <a:latin typeface="Times New Roman" pitchFamily="18" charset="0"/>
                <a:cs typeface="Times New Roman" pitchFamily="18" charset="0"/>
              </a:rPr>
              <a:t>nâng</a:t>
            </a:r>
            <a:r>
              <a:rPr lang="en-US" sz="1400" dirty="0" smtClean="0">
                <a:solidFill>
                  <a:srgbClr val="00B050"/>
                </a:solidFill>
                <a:latin typeface="Times New Roman" pitchFamily="18" charset="0"/>
                <a:cs typeface="Times New Roman" pitchFamily="18" charset="0"/>
              </a:rPr>
              <a:t> </a:t>
            </a:r>
            <a:r>
              <a:rPr lang="en-US" sz="1400" dirty="0" err="1" smtClean="0">
                <a:solidFill>
                  <a:srgbClr val="00B050"/>
                </a:solidFill>
                <a:latin typeface="Times New Roman" pitchFamily="18" charset="0"/>
                <a:cs typeface="Times New Roman" pitchFamily="18" charset="0"/>
              </a:rPr>
              <a:t>cao</a:t>
            </a:r>
            <a:r>
              <a:rPr lang="en-US" sz="1400" dirty="0" smtClean="0">
                <a:solidFill>
                  <a:srgbClr val="00B050"/>
                </a:solidFill>
                <a:latin typeface="Times New Roman" pitchFamily="18" charset="0"/>
                <a:cs typeface="Times New Roman" pitchFamily="18" charset="0"/>
              </a:rPr>
              <a:t> </a:t>
            </a:r>
            <a:r>
              <a:rPr lang="en-US" sz="1400" dirty="0" err="1" smtClean="0">
                <a:solidFill>
                  <a:srgbClr val="00B050"/>
                </a:solidFill>
                <a:latin typeface="Times New Roman" pitchFamily="18" charset="0"/>
                <a:cs typeface="Times New Roman" pitchFamily="18" charset="0"/>
              </a:rPr>
              <a:t>chất</a:t>
            </a:r>
            <a:r>
              <a:rPr lang="en-US" sz="1400" dirty="0" smtClean="0">
                <a:solidFill>
                  <a:srgbClr val="00B050"/>
                </a:solidFill>
                <a:latin typeface="Times New Roman" pitchFamily="18" charset="0"/>
                <a:cs typeface="Times New Roman" pitchFamily="18" charset="0"/>
              </a:rPr>
              <a:t> </a:t>
            </a:r>
            <a:r>
              <a:rPr lang="en-US" sz="1400" dirty="0" err="1" smtClean="0">
                <a:solidFill>
                  <a:srgbClr val="00B050"/>
                </a:solidFill>
                <a:latin typeface="Times New Roman" pitchFamily="18" charset="0"/>
                <a:cs typeface="Times New Roman" pitchFamily="18" charset="0"/>
              </a:rPr>
              <a:t>lượng</a:t>
            </a:r>
            <a:r>
              <a:rPr lang="en-US" sz="1400" dirty="0" smtClean="0">
                <a:solidFill>
                  <a:srgbClr val="00B050"/>
                </a:solidFill>
                <a:latin typeface="Times New Roman" pitchFamily="18" charset="0"/>
                <a:cs typeface="Times New Roman" pitchFamily="18" charset="0"/>
              </a:rPr>
              <a:t> </a:t>
            </a:r>
            <a:r>
              <a:rPr lang="en-US" sz="1400" dirty="0" err="1" smtClean="0">
                <a:solidFill>
                  <a:srgbClr val="00B050"/>
                </a:solidFill>
                <a:latin typeface="Times New Roman" pitchFamily="18" charset="0"/>
                <a:cs typeface="Times New Roman" pitchFamily="18" charset="0"/>
              </a:rPr>
              <a:t>sống</a:t>
            </a:r>
            <a:r>
              <a:rPr lang="en-US" sz="1400" dirty="0" smtClean="0">
                <a:solidFill>
                  <a:srgbClr val="00B050"/>
                </a:solidFill>
                <a:latin typeface="Times New Roman" pitchFamily="18" charset="0"/>
                <a:cs typeface="Times New Roman" pitchFamily="18" charset="0"/>
              </a:rPr>
              <a:t> </a:t>
            </a:r>
            <a:r>
              <a:rPr lang="en-US" sz="1400" dirty="0" err="1" smtClean="0">
                <a:solidFill>
                  <a:srgbClr val="00B050"/>
                </a:solidFill>
                <a:latin typeface="Times New Roman" pitchFamily="18" charset="0"/>
                <a:cs typeface="Times New Roman" pitchFamily="18" charset="0"/>
              </a:rPr>
              <a:t>của</a:t>
            </a:r>
            <a:r>
              <a:rPr lang="en-US" sz="1400" dirty="0" smtClean="0">
                <a:solidFill>
                  <a:srgbClr val="00B050"/>
                </a:solidFill>
                <a:latin typeface="Times New Roman" pitchFamily="18" charset="0"/>
                <a:cs typeface="Times New Roman" pitchFamily="18" charset="0"/>
              </a:rPr>
              <a:t> </a:t>
            </a:r>
            <a:r>
              <a:rPr lang="en-US" sz="1400" dirty="0" err="1" smtClean="0">
                <a:solidFill>
                  <a:srgbClr val="00B050"/>
                </a:solidFill>
                <a:latin typeface="Times New Roman" pitchFamily="18" charset="0"/>
                <a:cs typeface="Times New Roman" pitchFamily="18" charset="0"/>
              </a:rPr>
              <a:t>nhân</a:t>
            </a:r>
            <a:r>
              <a:rPr lang="en-US" sz="1400" dirty="0" smtClean="0">
                <a:solidFill>
                  <a:srgbClr val="00B050"/>
                </a:solidFill>
                <a:latin typeface="Times New Roman" pitchFamily="18" charset="0"/>
                <a:cs typeface="Times New Roman" pitchFamily="18" charset="0"/>
              </a:rPr>
              <a:t> </a:t>
            </a:r>
            <a:r>
              <a:rPr lang="en-US" sz="1400" dirty="0" err="1" smtClean="0">
                <a:solidFill>
                  <a:srgbClr val="00B050"/>
                </a:solidFill>
                <a:latin typeface="Times New Roman" pitchFamily="18" charset="0"/>
                <a:cs typeface="Times New Roman" pitchFamily="18" charset="0"/>
              </a:rPr>
              <a:t>dân</a:t>
            </a:r>
            <a:endParaRPr lang="en-US" sz="1400" dirty="0">
              <a:solidFill>
                <a:srgbClr val="00B050"/>
              </a:solidFill>
              <a:latin typeface="Times New Roman" pitchFamily="18" charset="0"/>
              <a:cs typeface="Times New Roman" pitchFamily="18" charset="0"/>
            </a:endParaRPr>
          </a:p>
        </p:txBody>
      </p:sp>
      <p:sp>
        <p:nvSpPr>
          <p:cNvPr id="45" name="Text Box 43"/>
          <p:cNvSpPr txBox="1">
            <a:spLocks noChangeArrowheads="1"/>
          </p:cNvSpPr>
          <p:nvPr/>
        </p:nvSpPr>
        <p:spPr bwMode="auto">
          <a:xfrm>
            <a:off x="152400" y="5029200"/>
            <a:ext cx="3436938" cy="1600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en-US" sz="1400" b="1" dirty="0" err="1">
                <a:solidFill>
                  <a:srgbClr val="FF0000"/>
                </a:solidFill>
                <a:latin typeface="Times New Roman" pitchFamily="18" charset="0"/>
                <a:cs typeface="Times New Roman" pitchFamily="18" charset="0"/>
              </a:rPr>
              <a:t>Thứ</a:t>
            </a:r>
            <a:r>
              <a:rPr lang="en-US" sz="1400" b="1" dirty="0">
                <a:solidFill>
                  <a:srgbClr val="FF0000"/>
                </a:solidFill>
                <a:latin typeface="Times New Roman" pitchFamily="18" charset="0"/>
                <a:cs typeface="Times New Roman" pitchFamily="18" charset="0"/>
              </a:rPr>
              <a:t> </a:t>
            </a:r>
            <a:r>
              <a:rPr lang="en-US" sz="1400" b="1" dirty="0" err="1">
                <a:solidFill>
                  <a:srgbClr val="FF0000"/>
                </a:solidFill>
                <a:latin typeface="Times New Roman" pitchFamily="18" charset="0"/>
                <a:cs typeface="Times New Roman" pitchFamily="18" charset="0"/>
              </a:rPr>
              <a:t>tư</a:t>
            </a:r>
            <a:r>
              <a:rPr lang="en-US" sz="1400" dirty="0">
                <a:solidFill>
                  <a:srgbClr val="FF0000"/>
                </a:solidFill>
                <a:latin typeface="Times New Roman" pitchFamily="18" charset="0"/>
                <a:cs typeface="Times New Roman" pitchFamily="18" charset="0"/>
              </a:rPr>
              <a:t>, </a:t>
            </a:r>
            <a:r>
              <a:rPr lang="en-US" sz="1400" dirty="0" err="1" smtClean="0">
                <a:latin typeface="Times New Roman" pitchFamily="18" charset="0"/>
                <a:cs typeface="Times New Roman" pitchFamily="18" charset="0"/>
              </a:rPr>
              <a:t>Phải</a:t>
            </a:r>
            <a:r>
              <a:rPr lang="en-US" sz="1400" dirty="0" smtClean="0">
                <a:latin typeface="Times New Roman" pitchFamily="18" charset="0"/>
                <a:cs typeface="Times New Roman" pitchFamily="18" charset="0"/>
              </a:rPr>
              <a:t> </a:t>
            </a:r>
            <a:r>
              <a:rPr lang="en-US" sz="1400" dirty="0" err="1">
                <a:latin typeface="Times New Roman" pitchFamily="18" charset="0"/>
                <a:cs typeface="Times New Roman" pitchFamily="18" charset="0"/>
              </a:rPr>
              <a:t>chú</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trọng</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tổng</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kết</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thực</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tiễn</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nhân</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rộng</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các</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mô</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hình</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cách</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làm</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hiệu</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quả</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chủ</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động</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sửa</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đổi</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bổ</a:t>
            </a:r>
            <a:r>
              <a:rPr lang="en-US" sz="1400" dirty="0">
                <a:latin typeface="Times New Roman" pitchFamily="18" charset="0"/>
                <a:cs typeface="Times New Roman" pitchFamily="18" charset="0"/>
              </a:rPr>
              <a:t> sung </a:t>
            </a:r>
            <a:r>
              <a:rPr lang="en-US" sz="1400" dirty="0" err="1">
                <a:latin typeface="Times New Roman" pitchFamily="18" charset="0"/>
                <a:cs typeface="Times New Roman" pitchFamily="18" charset="0"/>
              </a:rPr>
              <a:t>theo</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thẩm</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quyền</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và</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chủ</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động</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phối</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hợp</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với</a:t>
            </a:r>
            <a:r>
              <a:rPr lang="en-US" sz="1400" dirty="0">
                <a:latin typeface="Times New Roman" pitchFamily="18" charset="0"/>
                <a:cs typeface="Times New Roman" pitchFamily="18" charset="0"/>
              </a:rPr>
              <a:t> ban, </a:t>
            </a:r>
            <a:r>
              <a:rPr lang="en-US" sz="1400" dirty="0" err="1">
                <a:latin typeface="Times New Roman" pitchFamily="18" charset="0"/>
                <a:cs typeface="Times New Roman" pitchFamily="18" charset="0"/>
              </a:rPr>
              <a:t>ngành</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kiên</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trì</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đề</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xuất</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Trung</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ương</a:t>
            </a:r>
            <a:r>
              <a:rPr lang="en-US" sz="1400" dirty="0">
                <a:latin typeface="Times New Roman" pitchFamily="18" charset="0"/>
                <a:cs typeface="Times New Roman" pitchFamily="18" charset="0"/>
              </a:rPr>
              <a:t> </a:t>
            </a:r>
            <a:r>
              <a:rPr lang="en-US" sz="1400" dirty="0" err="1" smtClean="0">
                <a:latin typeface="Times New Roman" pitchFamily="18" charset="0"/>
                <a:cs typeface="Times New Roman" pitchFamily="18" charset="0"/>
              </a:rPr>
              <a:t>sửa</a:t>
            </a:r>
            <a:r>
              <a:rPr lang="en-US" sz="1400" dirty="0" smtClean="0">
                <a:latin typeface="Times New Roman" pitchFamily="18" charset="0"/>
                <a:cs typeface="Times New Roman" pitchFamily="18" charset="0"/>
              </a:rPr>
              <a:t> </a:t>
            </a:r>
            <a:r>
              <a:rPr lang="en-US" sz="1400" dirty="0" err="1" smtClean="0">
                <a:latin typeface="Times New Roman" pitchFamily="18" charset="0"/>
                <a:cs typeface="Times New Roman" pitchFamily="18" charset="0"/>
              </a:rPr>
              <a:t>đổi</a:t>
            </a:r>
            <a:r>
              <a:rPr lang="en-US" sz="1400" dirty="0" smtClean="0">
                <a:latin typeface="Times New Roman" pitchFamily="18" charset="0"/>
                <a:cs typeface="Times New Roman" pitchFamily="18" charset="0"/>
              </a:rPr>
              <a:t> </a:t>
            </a:r>
            <a:r>
              <a:rPr lang="en-US" sz="1400" dirty="0" err="1" smtClean="0">
                <a:latin typeface="Times New Roman" pitchFamily="18" charset="0"/>
                <a:cs typeface="Times New Roman" pitchFamily="18" charset="0"/>
              </a:rPr>
              <a:t>cơ</a:t>
            </a:r>
            <a:r>
              <a:rPr lang="en-US" sz="1400" dirty="0" smtClean="0">
                <a:latin typeface="Times New Roman" pitchFamily="18" charset="0"/>
                <a:cs typeface="Times New Roman" pitchFamily="18" charset="0"/>
              </a:rPr>
              <a:t> </a:t>
            </a:r>
            <a:r>
              <a:rPr lang="en-US" sz="1400" dirty="0" err="1" smtClean="0">
                <a:latin typeface="Times New Roman" pitchFamily="18" charset="0"/>
                <a:cs typeface="Times New Roman" pitchFamily="18" charset="0"/>
              </a:rPr>
              <a:t>chế</a:t>
            </a:r>
            <a:r>
              <a:rPr lang="en-US" sz="1400" dirty="0" smtClean="0">
                <a:latin typeface="Times New Roman" pitchFamily="18" charset="0"/>
                <a:cs typeface="Times New Roman" pitchFamily="18" charset="0"/>
              </a:rPr>
              <a:t> </a:t>
            </a:r>
            <a:r>
              <a:rPr lang="en-US" sz="1400" dirty="0" err="1" smtClean="0">
                <a:latin typeface="Times New Roman" pitchFamily="18" charset="0"/>
                <a:cs typeface="Times New Roman" pitchFamily="18" charset="0"/>
              </a:rPr>
              <a:t>chính</a:t>
            </a:r>
            <a:r>
              <a:rPr lang="en-US" sz="1400" dirty="0" smtClean="0">
                <a:latin typeface="Times New Roman" pitchFamily="18" charset="0"/>
                <a:cs typeface="Times New Roman" pitchFamily="18" charset="0"/>
              </a:rPr>
              <a:t> </a:t>
            </a:r>
            <a:r>
              <a:rPr lang="en-US" sz="1400" dirty="0" err="1" smtClean="0">
                <a:latin typeface="Times New Roman" pitchFamily="18" charset="0"/>
                <a:cs typeface="Times New Roman" pitchFamily="18" charset="0"/>
              </a:rPr>
              <a:t>sách</a:t>
            </a:r>
            <a:r>
              <a:rPr lang="en-US" sz="1400" dirty="0" smtClean="0">
                <a:latin typeface="Times New Roman" pitchFamily="18" charset="0"/>
                <a:cs typeface="Times New Roman" pitchFamily="18" charset="0"/>
              </a:rPr>
              <a:t> </a:t>
            </a:r>
            <a:r>
              <a:rPr lang="en-US" sz="1400" dirty="0" err="1" smtClean="0">
                <a:latin typeface="Times New Roman" pitchFamily="18" charset="0"/>
                <a:cs typeface="Times New Roman" pitchFamily="18" charset="0"/>
              </a:rPr>
              <a:t>mới</a:t>
            </a:r>
            <a:r>
              <a:rPr lang="en-US" sz="1400" dirty="0" smtClean="0">
                <a:latin typeface="Times New Roman" pitchFamily="18" charset="0"/>
                <a:cs typeface="Times New Roman" pitchFamily="18" charset="0"/>
              </a:rPr>
              <a:t> </a:t>
            </a:r>
            <a:r>
              <a:rPr lang="en-US" sz="1400" dirty="0" err="1" smtClean="0">
                <a:latin typeface="Times New Roman" pitchFamily="18" charset="0"/>
                <a:cs typeface="Times New Roman" pitchFamily="18" charset="0"/>
              </a:rPr>
              <a:t>để</a:t>
            </a:r>
            <a:r>
              <a:rPr lang="en-US" sz="1400" dirty="0" smtClean="0">
                <a:latin typeface="Times New Roman" pitchFamily="18" charset="0"/>
                <a:cs typeface="Times New Roman" pitchFamily="18" charset="0"/>
              </a:rPr>
              <a:t> </a:t>
            </a:r>
            <a:r>
              <a:rPr lang="en-US" sz="1400" dirty="0" err="1" smtClean="0">
                <a:latin typeface="Times New Roman" pitchFamily="18" charset="0"/>
                <a:cs typeface="Times New Roman" pitchFamily="18" charset="0"/>
              </a:rPr>
              <a:t>khai</a:t>
            </a:r>
            <a:r>
              <a:rPr lang="en-US" sz="1400" dirty="0" smtClean="0">
                <a:latin typeface="Times New Roman" pitchFamily="18" charset="0"/>
                <a:cs typeface="Times New Roman" pitchFamily="18" charset="0"/>
              </a:rPr>
              <a:t> </a:t>
            </a:r>
            <a:r>
              <a:rPr lang="en-US" sz="1400" dirty="0" err="1" smtClean="0">
                <a:latin typeface="Times New Roman" pitchFamily="18" charset="0"/>
                <a:cs typeface="Times New Roman" pitchFamily="18" charset="0"/>
              </a:rPr>
              <a:t>thác</a:t>
            </a:r>
            <a:r>
              <a:rPr lang="en-US" sz="1400" dirty="0" smtClean="0">
                <a:latin typeface="Times New Roman" pitchFamily="18" charset="0"/>
                <a:cs typeface="Times New Roman" pitchFamily="18" charset="0"/>
              </a:rPr>
              <a:t> </a:t>
            </a:r>
            <a:r>
              <a:rPr lang="en-US" sz="1400" dirty="0" err="1" smtClean="0">
                <a:latin typeface="Times New Roman" pitchFamily="18" charset="0"/>
                <a:cs typeface="Times New Roman" pitchFamily="18" charset="0"/>
              </a:rPr>
              <a:t>thế</a:t>
            </a:r>
            <a:r>
              <a:rPr lang="en-US" sz="1400" dirty="0" smtClean="0">
                <a:latin typeface="Times New Roman" pitchFamily="18" charset="0"/>
                <a:cs typeface="Times New Roman" pitchFamily="18" charset="0"/>
              </a:rPr>
              <a:t> </a:t>
            </a:r>
            <a:r>
              <a:rPr lang="en-US" sz="1400" dirty="0" err="1" smtClean="0">
                <a:latin typeface="Times New Roman" pitchFamily="18" charset="0"/>
                <a:cs typeface="Times New Roman" pitchFamily="18" charset="0"/>
              </a:rPr>
              <a:t>mạnh</a:t>
            </a:r>
            <a:r>
              <a:rPr lang="en-US" sz="1400" dirty="0" smtClean="0">
                <a:latin typeface="Times New Roman" pitchFamily="18" charset="0"/>
                <a:cs typeface="Times New Roman" pitchFamily="18" charset="0"/>
              </a:rPr>
              <a:t>, </a:t>
            </a:r>
            <a:r>
              <a:rPr lang="en-US" sz="1400" dirty="0" err="1" smtClean="0">
                <a:latin typeface="Times New Roman" pitchFamily="18" charset="0"/>
                <a:cs typeface="Times New Roman" pitchFamily="18" charset="0"/>
              </a:rPr>
              <a:t>phát</a:t>
            </a:r>
            <a:r>
              <a:rPr lang="en-US" sz="1400" dirty="0" smtClean="0">
                <a:latin typeface="Times New Roman" pitchFamily="18" charset="0"/>
                <a:cs typeface="Times New Roman" pitchFamily="18" charset="0"/>
              </a:rPr>
              <a:t> </a:t>
            </a:r>
            <a:r>
              <a:rPr lang="en-US" sz="1400" dirty="0" err="1" smtClean="0">
                <a:latin typeface="Times New Roman" pitchFamily="18" charset="0"/>
                <a:cs typeface="Times New Roman" pitchFamily="18" charset="0"/>
              </a:rPr>
              <a:t>triển</a:t>
            </a:r>
            <a:r>
              <a:rPr lang="en-US" sz="1400" dirty="0" smtClean="0">
                <a:latin typeface="Times New Roman" pitchFamily="18" charset="0"/>
                <a:cs typeface="Times New Roman" pitchFamily="18" charset="0"/>
              </a:rPr>
              <a:t> </a:t>
            </a:r>
            <a:r>
              <a:rPr lang="en-US" sz="1400" dirty="0" err="1" smtClean="0">
                <a:latin typeface="Times New Roman" pitchFamily="18" charset="0"/>
                <a:cs typeface="Times New Roman" pitchFamily="18" charset="0"/>
              </a:rPr>
              <a:t>vị</a:t>
            </a:r>
            <a:r>
              <a:rPr lang="en-US" sz="1400" dirty="0" smtClean="0">
                <a:latin typeface="Times New Roman" pitchFamily="18" charset="0"/>
                <a:cs typeface="Times New Roman" pitchFamily="18" charset="0"/>
              </a:rPr>
              <a:t> </a:t>
            </a:r>
            <a:r>
              <a:rPr lang="en-US" sz="1400" dirty="0" err="1" smtClean="0">
                <a:latin typeface="Times New Roman" pitchFamily="18" charset="0"/>
                <a:cs typeface="Times New Roman" pitchFamily="18" charset="0"/>
              </a:rPr>
              <a:t>trí</a:t>
            </a:r>
            <a:r>
              <a:rPr lang="en-US" sz="1400" dirty="0" smtClean="0">
                <a:latin typeface="Times New Roman" pitchFamily="18" charset="0"/>
                <a:cs typeface="Times New Roman" pitchFamily="18" charset="0"/>
              </a:rPr>
              <a:t> </a:t>
            </a:r>
            <a:r>
              <a:rPr lang="en-US" sz="1400" dirty="0" err="1" smtClean="0">
                <a:latin typeface="Times New Roman" pitchFamily="18" charset="0"/>
                <a:cs typeface="Times New Roman" pitchFamily="18" charset="0"/>
              </a:rPr>
              <a:t>vai</a:t>
            </a:r>
            <a:r>
              <a:rPr lang="en-US" sz="1400" dirty="0" smtClean="0">
                <a:latin typeface="Times New Roman" pitchFamily="18" charset="0"/>
                <a:cs typeface="Times New Roman" pitchFamily="18" charset="0"/>
              </a:rPr>
              <a:t> </a:t>
            </a:r>
            <a:r>
              <a:rPr lang="en-US" sz="1400" dirty="0" err="1" smtClean="0">
                <a:latin typeface="Times New Roman" pitchFamily="18" charset="0"/>
                <a:cs typeface="Times New Roman" pitchFamily="18" charset="0"/>
              </a:rPr>
              <a:t>trò</a:t>
            </a:r>
            <a:r>
              <a:rPr lang="en-US" sz="1400" dirty="0" smtClean="0">
                <a:latin typeface="Times New Roman" pitchFamily="18" charset="0"/>
                <a:cs typeface="Times New Roman" pitchFamily="18" charset="0"/>
              </a:rPr>
              <a:t> </a:t>
            </a:r>
            <a:r>
              <a:rPr lang="en-US" sz="1400" dirty="0" err="1" smtClean="0">
                <a:latin typeface="Times New Roman" pitchFamily="18" charset="0"/>
                <a:cs typeface="Times New Roman" pitchFamily="18" charset="0"/>
              </a:rPr>
              <a:t>của</a:t>
            </a:r>
            <a:r>
              <a:rPr lang="en-US" sz="1400" dirty="0" smtClean="0">
                <a:latin typeface="Times New Roman" pitchFamily="18" charset="0"/>
                <a:cs typeface="Times New Roman" pitchFamily="18" charset="0"/>
              </a:rPr>
              <a:t> </a:t>
            </a:r>
            <a:r>
              <a:rPr lang="en-US" sz="1400" dirty="0" err="1" smtClean="0">
                <a:latin typeface="Times New Roman" pitchFamily="18" charset="0"/>
                <a:cs typeface="Times New Roman" pitchFamily="18" charset="0"/>
              </a:rPr>
              <a:t>thành</a:t>
            </a:r>
            <a:r>
              <a:rPr lang="en-US" sz="1400" dirty="0" smtClean="0">
                <a:latin typeface="Times New Roman" pitchFamily="18" charset="0"/>
                <a:cs typeface="Times New Roman" pitchFamily="18" charset="0"/>
              </a:rPr>
              <a:t> </a:t>
            </a:r>
            <a:r>
              <a:rPr lang="en-US" sz="1400" dirty="0" err="1" smtClean="0">
                <a:latin typeface="Times New Roman" pitchFamily="18" charset="0"/>
                <a:cs typeface="Times New Roman" pitchFamily="18" charset="0"/>
              </a:rPr>
              <a:t>phố</a:t>
            </a:r>
            <a:endParaRPr lang="en-US" sz="1400" dirty="0">
              <a:latin typeface="Times New Roman" pitchFamily="18" charset="0"/>
              <a:cs typeface="Times New Roman" pitchFamily="18" charset="0"/>
            </a:endParaRPr>
          </a:p>
        </p:txBody>
      </p:sp>
      <p:sp>
        <p:nvSpPr>
          <p:cNvPr id="46" name="AutoShape 5"/>
          <p:cNvSpPr>
            <a:spLocks noChangeArrowheads="1"/>
          </p:cNvSpPr>
          <p:nvPr/>
        </p:nvSpPr>
        <p:spPr bwMode="gray">
          <a:xfrm rot="10981864">
            <a:off x="2782153" y="3308398"/>
            <a:ext cx="792162" cy="288925"/>
          </a:xfrm>
          <a:prstGeom prst="rightArrow">
            <a:avLst>
              <a:gd name="adj1" fmla="val 35167"/>
              <a:gd name="adj2" fmla="val 111028"/>
            </a:avLst>
          </a:prstGeom>
          <a:gradFill rotWithShape="1">
            <a:gsLst>
              <a:gs pos="0">
                <a:schemeClr val="accent1">
                  <a:gamma/>
                  <a:shade val="89020"/>
                  <a:invGamma/>
                  <a:alpha val="0"/>
                </a:schemeClr>
              </a:gs>
              <a:gs pos="100000">
                <a:schemeClr val="accent1"/>
              </a:gs>
            </a:gsLst>
            <a:lin ang="0" scaled="1"/>
          </a:gradFill>
          <a:ln>
            <a:noFill/>
          </a:ln>
          <a:effectLst/>
          <a:extLst>
            <a:ext uri="{91240B29-F687-4F45-9708-019B960494DF}">
              <a14:hiddenLine xmlns:a14="http://schemas.microsoft.com/office/drawing/2010/main" w="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50" name="Text Box 39"/>
          <p:cNvSpPr txBox="1">
            <a:spLocks noChangeArrowheads="1"/>
          </p:cNvSpPr>
          <p:nvPr/>
        </p:nvSpPr>
        <p:spPr bwMode="auto">
          <a:xfrm>
            <a:off x="152400" y="2263676"/>
            <a:ext cx="2352675" cy="24929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en-US" sz="1400" b="1" dirty="0" err="1">
                <a:solidFill>
                  <a:srgbClr val="FF0000"/>
                </a:solidFill>
                <a:latin typeface="Times New Roman" pitchFamily="18" charset="0"/>
                <a:cs typeface="Times New Roman" pitchFamily="18" charset="0"/>
              </a:rPr>
              <a:t>Thứ</a:t>
            </a:r>
            <a:r>
              <a:rPr lang="en-US" sz="1400" b="1" dirty="0">
                <a:solidFill>
                  <a:srgbClr val="FF0000"/>
                </a:solidFill>
                <a:latin typeface="Times New Roman" pitchFamily="18" charset="0"/>
                <a:cs typeface="Times New Roman" pitchFamily="18" charset="0"/>
              </a:rPr>
              <a:t> </a:t>
            </a:r>
            <a:r>
              <a:rPr lang="en-US" sz="1400" b="1" dirty="0" err="1">
                <a:solidFill>
                  <a:srgbClr val="FF0000"/>
                </a:solidFill>
                <a:latin typeface="Times New Roman" pitchFamily="18" charset="0"/>
                <a:cs typeface="Times New Roman" pitchFamily="18" charset="0"/>
              </a:rPr>
              <a:t>năm</a:t>
            </a:r>
            <a:r>
              <a:rPr lang="en-US" sz="1400" dirty="0">
                <a:solidFill>
                  <a:srgbClr val="FF0000"/>
                </a:solidFill>
                <a:latin typeface="Times New Roman" pitchFamily="18" charset="0"/>
                <a:cs typeface="Times New Roman" pitchFamily="18" charset="0"/>
              </a:rPr>
              <a:t>, </a:t>
            </a:r>
            <a:r>
              <a:rPr lang="en-US" sz="1400" dirty="0" err="1">
                <a:latin typeface="Times New Roman" pitchFamily="18" charset="0"/>
                <a:cs typeface="Times New Roman" pitchFamily="18" charset="0"/>
              </a:rPr>
              <a:t>Phải</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tập</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trung</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xây</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dựng</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Đảng</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bộ</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thật</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trong</a:t>
            </a:r>
            <a:r>
              <a:rPr lang="en-US" sz="1400" dirty="0">
                <a:latin typeface="Times New Roman" pitchFamily="18" charset="0"/>
                <a:cs typeface="Times New Roman" pitchFamily="18" charset="0"/>
              </a:rPr>
              <a:t> </a:t>
            </a:r>
            <a:r>
              <a:rPr lang="en-US" sz="1400" dirty="0" err="1" smtClean="0">
                <a:latin typeface="Times New Roman" pitchFamily="18" charset="0"/>
                <a:cs typeface="Times New Roman" pitchFamily="18" charset="0"/>
              </a:rPr>
              <a:t>sạch</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vững</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mạnh</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là</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nhiệm</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vụ</a:t>
            </a:r>
            <a:r>
              <a:rPr lang="en-US" sz="1400" dirty="0">
                <a:latin typeface="Times New Roman" pitchFamily="18" charset="0"/>
                <a:cs typeface="Times New Roman" pitchFamily="18" charset="0"/>
              </a:rPr>
              <a:t> then </a:t>
            </a:r>
            <a:r>
              <a:rPr lang="en-US" sz="1400" dirty="0" err="1" smtClean="0">
                <a:latin typeface="Times New Roman" pitchFamily="18" charset="0"/>
                <a:cs typeface="Times New Roman" pitchFamily="18" charset="0"/>
              </a:rPr>
              <a:t>chốt</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thực</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hiện</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Nghị</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quyết</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Trung</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ương</a:t>
            </a:r>
            <a:r>
              <a:rPr lang="en-US" sz="1400" dirty="0">
                <a:latin typeface="Times New Roman" pitchFamily="18" charset="0"/>
                <a:cs typeface="Times New Roman" pitchFamily="18" charset="0"/>
              </a:rPr>
              <a:t> 4 </a:t>
            </a:r>
            <a:r>
              <a:rPr lang="en-US" sz="1400" dirty="0" err="1">
                <a:latin typeface="Times New Roman" pitchFamily="18" charset="0"/>
                <a:cs typeface="Times New Roman" pitchFamily="18" charset="0"/>
              </a:rPr>
              <a:t>khóa</a:t>
            </a:r>
            <a:r>
              <a:rPr lang="en-US" sz="1400" dirty="0">
                <a:latin typeface="Times New Roman" pitchFamily="18" charset="0"/>
                <a:cs typeface="Times New Roman" pitchFamily="18" charset="0"/>
              </a:rPr>
              <a:t> XI “</a:t>
            </a:r>
            <a:r>
              <a:rPr lang="en-US" sz="1400" dirty="0" err="1">
                <a:latin typeface="Times New Roman" pitchFamily="18" charset="0"/>
                <a:cs typeface="Times New Roman" pitchFamily="18" charset="0"/>
              </a:rPr>
              <a:t>Một</a:t>
            </a:r>
            <a:r>
              <a:rPr lang="en-US" sz="1400" dirty="0">
                <a:latin typeface="Times New Roman" pitchFamily="18" charset="0"/>
                <a:cs typeface="Times New Roman" pitchFamily="18" charset="0"/>
              </a:rPr>
              <a:t> </a:t>
            </a:r>
            <a:r>
              <a:rPr lang="en-US" sz="1400" dirty="0" err="1" smtClean="0">
                <a:latin typeface="Times New Roman" pitchFamily="18" charset="0"/>
                <a:cs typeface="Times New Roman" pitchFamily="18" charset="0"/>
              </a:rPr>
              <a:t>số</a:t>
            </a:r>
            <a:r>
              <a:rPr lang="en-US" sz="1400" dirty="0" smtClean="0">
                <a:latin typeface="Times New Roman" pitchFamily="18" charset="0"/>
                <a:cs typeface="Times New Roman" pitchFamily="18" charset="0"/>
              </a:rPr>
              <a:t> </a:t>
            </a:r>
            <a:r>
              <a:rPr lang="en-US" sz="1400" dirty="0" err="1">
                <a:latin typeface="Times New Roman" pitchFamily="18" charset="0"/>
                <a:cs typeface="Times New Roman" pitchFamily="18" charset="0"/>
              </a:rPr>
              <a:t>vấn</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đề</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cấp</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bách</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về</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xây</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dựng</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Đ</a:t>
            </a:r>
            <a:r>
              <a:rPr lang="en-US" sz="1400" dirty="0" err="1" smtClean="0">
                <a:latin typeface="Times New Roman" pitchFamily="18" charset="0"/>
                <a:cs typeface="Times New Roman" pitchFamily="18" charset="0"/>
              </a:rPr>
              <a:t>ảng</a:t>
            </a:r>
            <a:r>
              <a:rPr lang="en-US" sz="1400" dirty="0" smtClean="0">
                <a:latin typeface="Times New Roman" pitchFamily="18" charset="0"/>
                <a:cs typeface="Times New Roman" pitchFamily="18" charset="0"/>
              </a:rPr>
              <a:t> </a:t>
            </a:r>
            <a:r>
              <a:rPr lang="en-US" sz="1400" dirty="0" err="1">
                <a:latin typeface="Times New Roman" pitchFamily="18" charset="0"/>
                <a:cs typeface="Times New Roman" pitchFamily="18" charset="0"/>
              </a:rPr>
              <a:t>hiện</a:t>
            </a:r>
            <a:r>
              <a:rPr lang="en-US" sz="1400" dirty="0">
                <a:latin typeface="Times New Roman" pitchFamily="18" charset="0"/>
                <a:cs typeface="Times New Roman" pitchFamily="18" charset="0"/>
              </a:rPr>
              <a:t> nay</a:t>
            </a:r>
            <a:r>
              <a:rPr lang="en-US" dirty="0" smtClean="0">
                <a:latin typeface="Times New Roman" pitchFamily="18" charset="0"/>
                <a:cs typeface="Times New Roman" pitchFamily="18" charset="0"/>
              </a:rPr>
              <a:t>” </a:t>
            </a:r>
            <a:r>
              <a:rPr lang="en-US" dirty="0" err="1" smtClean="0">
                <a:solidFill>
                  <a:srgbClr val="00B050"/>
                </a:solidFill>
                <a:latin typeface="Times New Roman" pitchFamily="18" charset="0"/>
                <a:cs typeface="Times New Roman" pitchFamily="18" charset="0"/>
              </a:rPr>
              <a:t>và</a:t>
            </a:r>
            <a:r>
              <a:rPr lang="en-US" dirty="0" smtClean="0">
                <a:solidFill>
                  <a:srgbClr val="00B050"/>
                </a:solidFill>
                <a:latin typeface="Times New Roman" pitchFamily="18" charset="0"/>
                <a:cs typeface="Times New Roman" pitchFamily="18" charset="0"/>
              </a:rPr>
              <a:t> </a:t>
            </a:r>
            <a:r>
              <a:rPr lang="en-US" dirty="0" err="1" smtClean="0">
                <a:solidFill>
                  <a:srgbClr val="00B050"/>
                </a:solidFill>
                <a:latin typeface="Times New Roman" pitchFamily="18" charset="0"/>
                <a:cs typeface="Times New Roman" pitchFamily="18" charset="0"/>
              </a:rPr>
              <a:t>chỉ</a:t>
            </a:r>
            <a:r>
              <a:rPr lang="en-US" dirty="0" smtClean="0">
                <a:solidFill>
                  <a:srgbClr val="00B050"/>
                </a:solidFill>
                <a:latin typeface="Times New Roman" pitchFamily="18" charset="0"/>
                <a:cs typeface="Times New Roman" pitchFamily="18" charset="0"/>
              </a:rPr>
              <a:t> </a:t>
            </a:r>
            <a:r>
              <a:rPr lang="en-US" dirty="0" err="1" smtClean="0">
                <a:solidFill>
                  <a:srgbClr val="00B050"/>
                </a:solidFill>
                <a:latin typeface="Times New Roman" pitchFamily="18" charset="0"/>
                <a:cs typeface="Times New Roman" pitchFamily="18" charset="0"/>
              </a:rPr>
              <a:t>thị</a:t>
            </a:r>
            <a:r>
              <a:rPr lang="en-US" dirty="0" smtClean="0">
                <a:solidFill>
                  <a:srgbClr val="00B050"/>
                </a:solidFill>
                <a:latin typeface="Times New Roman" pitchFamily="18" charset="0"/>
                <a:cs typeface="Times New Roman" pitchFamily="18" charset="0"/>
              </a:rPr>
              <a:t> 03 </a:t>
            </a:r>
            <a:r>
              <a:rPr lang="en-US" dirty="0" err="1" smtClean="0">
                <a:solidFill>
                  <a:srgbClr val="00B050"/>
                </a:solidFill>
                <a:latin typeface="Times New Roman" pitchFamily="18" charset="0"/>
                <a:cs typeface="Times New Roman" pitchFamily="18" charset="0"/>
              </a:rPr>
              <a:t>học</a:t>
            </a:r>
            <a:r>
              <a:rPr lang="en-US" dirty="0" smtClean="0">
                <a:solidFill>
                  <a:srgbClr val="00B050"/>
                </a:solidFill>
                <a:latin typeface="Times New Roman" pitchFamily="18" charset="0"/>
                <a:cs typeface="Times New Roman" pitchFamily="18" charset="0"/>
              </a:rPr>
              <a:t> </a:t>
            </a:r>
            <a:r>
              <a:rPr lang="en-US" dirty="0" err="1" smtClean="0">
                <a:solidFill>
                  <a:srgbClr val="00B050"/>
                </a:solidFill>
                <a:latin typeface="Times New Roman" pitchFamily="18" charset="0"/>
                <a:cs typeface="Times New Roman" pitchFamily="18" charset="0"/>
              </a:rPr>
              <a:t>tập</a:t>
            </a:r>
            <a:r>
              <a:rPr lang="en-US" dirty="0" smtClean="0">
                <a:solidFill>
                  <a:srgbClr val="00B050"/>
                </a:solidFill>
                <a:latin typeface="Times New Roman" pitchFamily="18" charset="0"/>
                <a:cs typeface="Times New Roman" pitchFamily="18" charset="0"/>
              </a:rPr>
              <a:t> </a:t>
            </a:r>
            <a:r>
              <a:rPr lang="en-US" dirty="0" err="1" smtClean="0">
                <a:solidFill>
                  <a:srgbClr val="00B050"/>
                </a:solidFill>
                <a:latin typeface="Times New Roman" pitchFamily="18" charset="0"/>
                <a:cs typeface="Times New Roman" pitchFamily="18" charset="0"/>
              </a:rPr>
              <a:t>làm</a:t>
            </a:r>
            <a:r>
              <a:rPr lang="en-US" dirty="0" smtClean="0">
                <a:solidFill>
                  <a:srgbClr val="00B050"/>
                </a:solidFill>
                <a:latin typeface="Times New Roman" pitchFamily="18" charset="0"/>
                <a:cs typeface="Times New Roman" pitchFamily="18" charset="0"/>
              </a:rPr>
              <a:t> </a:t>
            </a:r>
            <a:r>
              <a:rPr lang="en-US" dirty="0" err="1" smtClean="0">
                <a:solidFill>
                  <a:srgbClr val="00B050"/>
                </a:solidFill>
                <a:latin typeface="Times New Roman" pitchFamily="18" charset="0"/>
                <a:cs typeface="Times New Roman" pitchFamily="18" charset="0"/>
              </a:rPr>
              <a:t>theo</a:t>
            </a:r>
            <a:r>
              <a:rPr lang="en-US" dirty="0" smtClean="0">
                <a:solidFill>
                  <a:srgbClr val="00B050"/>
                </a:solidFill>
                <a:latin typeface="Times New Roman" pitchFamily="18" charset="0"/>
                <a:cs typeface="Times New Roman" pitchFamily="18" charset="0"/>
              </a:rPr>
              <a:t> </a:t>
            </a:r>
            <a:r>
              <a:rPr lang="en-US" dirty="0" err="1" smtClean="0">
                <a:solidFill>
                  <a:srgbClr val="00B050"/>
                </a:solidFill>
                <a:latin typeface="Times New Roman" pitchFamily="18" charset="0"/>
                <a:cs typeface="Times New Roman" pitchFamily="18" charset="0"/>
              </a:rPr>
              <a:t>tấm</a:t>
            </a:r>
            <a:r>
              <a:rPr lang="en-US" dirty="0" smtClean="0">
                <a:solidFill>
                  <a:srgbClr val="00B050"/>
                </a:solidFill>
                <a:latin typeface="Times New Roman" pitchFamily="18" charset="0"/>
                <a:cs typeface="Times New Roman" pitchFamily="18" charset="0"/>
              </a:rPr>
              <a:t> </a:t>
            </a:r>
            <a:r>
              <a:rPr lang="en-US" dirty="0" err="1" smtClean="0">
                <a:solidFill>
                  <a:srgbClr val="00B050"/>
                </a:solidFill>
                <a:latin typeface="Times New Roman" pitchFamily="18" charset="0"/>
                <a:cs typeface="Times New Roman" pitchFamily="18" charset="0"/>
              </a:rPr>
              <a:t>gương</a:t>
            </a:r>
            <a:r>
              <a:rPr lang="en-US" dirty="0" smtClean="0">
                <a:solidFill>
                  <a:srgbClr val="00B050"/>
                </a:solidFill>
                <a:latin typeface="Times New Roman" pitchFamily="18" charset="0"/>
                <a:cs typeface="Times New Roman" pitchFamily="18" charset="0"/>
              </a:rPr>
              <a:t> </a:t>
            </a:r>
            <a:r>
              <a:rPr lang="en-US" dirty="0" err="1" smtClean="0">
                <a:solidFill>
                  <a:srgbClr val="00B050"/>
                </a:solidFill>
                <a:latin typeface="Times New Roman" pitchFamily="18" charset="0"/>
                <a:cs typeface="Times New Roman" pitchFamily="18" charset="0"/>
              </a:rPr>
              <a:t>đạo</a:t>
            </a:r>
            <a:r>
              <a:rPr lang="en-US" dirty="0" smtClean="0">
                <a:solidFill>
                  <a:srgbClr val="00B050"/>
                </a:solidFill>
                <a:latin typeface="Times New Roman" pitchFamily="18" charset="0"/>
                <a:cs typeface="Times New Roman" pitchFamily="18" charset="0"/>
              </a:rPr>
              <a:t> </a:t>
            </a:r>
            <a:r>
              <a:rPr lang="en-US" dirty="0" err="1" smtClean="0">
                <a:solidFill>
                  <a:srgbClr val="00B050"/>
                </a:solidFill>
                <a:latin typeface="Times New Roman" pitchFamily="18" charset="0"/>
                <a:cs typeface="Times New Roman" pitchFamily="18" charset="0"/>
              </a:rPr>
              <a:t>đức</a:t>
            </a:r>
            <a:r>
              <a:rPr lang="en-US" dirty="0" smtClean="0">
                <a:solidFill>
                  <a:srgbClr val="00B050"/>
                </a:solidFill>
                <a:latin typeface="Times New Roman" pitchFamily="18" charset="0"/>
                <a:cs typeface="Times New Roman" pitchFamily="18" charset="0"/>
              </a:rPr>
              <a:t> </a:t>
            </a:r>
            <a:r>
              <a:rPr lang="en-US" dirty="0" err="1" smtClean="0">
                <a:solidFill>
                  <a:srgbClr val="00B050"/>
                </a:solidFill>
                <a:latin typeface="Times New Roman" pitchFamily="18" charset="0"/>
                <a:cs typeface="Times New Roman" pitchFamily="18" charset="0"/>
              </a:rPr>
              <a:t>Hồ</a:t>
            </a:r>
            <a:r>
              <a:rPr lang="en-US" dirty="0" smtClean="0">
                <a:solidFill>
                  <a:srgbClr val="00B050"/>
                </a:solidFill>
                <a:latin typeface="Times New Roman" pitchFamily="18" charset="0"/>
                <a:cs typeface="Times New Roman" pitchFamily="18" charset="0"/>
              </a:rPr>
              <a:t> </a:t>
            </a:r>
            <a:r>
              <a:rPr lang="en-US" dirty="0" err="1" smtClean="0">
                <a:solidFill>
                  <a:srgbClr val="00B050"/>
                </a:solidFill>
                <a:latin typeface="Times New Roman" pitchFamily="18" charset="0"/>
                <a:cs typeface="Times New Roman" pitchFamily="18" charset="0"/>
              </a:rPr>
              <a:t>Chí</a:t>
            </a:r>
            <a:r>
              <a:rPr lang="en-US" dirty="0" smtClean="0">
                <a:solidFill>
                  <a:srgbClr val="00B050"/>
                </a:solidFill>
                <a:latin typeface="Times New Roman" pitchFamily="18" charset="0"/>
                <a:cs typeface="Times New Roman" pitchFamily="18" charset="0"/>
              </a:rPr>
              <a:t> Minh</a:t>
            </a:r>
            <a:endParaRPr lang="en-US" dirty="0">
              <a:solidFill>
                <a:srgbClr val="00B050"/>
              </a:solidFill>
              <a:latin typeface="Times New Roman" pitchFamily="18" charset="0"/>
              <a:cs typeface="Times New Roman" pitchFamily="18" charset="0"/>
            </a:endParaRPr>
          </a:p>
        </p:txBody>
      </p:sp>
    </p:spTree>
    <p:extLst>
      <p:ext uri="{BB962C8B-B14F-4D97-AF65-F5344CB8AC3E}">
        <p14:creationId xmlns:p14="http://schemas.microsoft.com/office/powerpoint/2010/main" val="993167561"/>
      </p:ext>
    </p:extLst>
  </p:cSld>
  <p:clrMapOvr>
    <a:masterClrMapping/>
  </p:clrMapOvr>
  <mc:AlternateContent xmlns:mc="http://schemas.openxmlformats.org/markup-compatibility/2006" xmlns:p14="http://schemas.microsoft.com/office/powerpoint/2010/main">
    <mc:Choice Requires="p14">
      <p:transition spd="slow" p14:dur="900" advClick="0">
        <p14:warp dir="in"/>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par>
                          <p:cTn id="8" fill="hold">
                            <p:stCondLst>
                              <p:cond delay="500"/>
                            </p:stCondLst>
                            <p:childTnLst>
                              <p:par>
                                <p:cTn id="9" presetID="3" presetClass="entr" presetSubtype="10" fill="hold" grpId="0" nodeType="afterEffect">
                                  <p:stCondLst>
                                    <p:cond delay="0"/>
                                  </p:stCondLst>
                                  <p:childTnLst>
                                    <p:set>
                                      <p:cBhvr>
                                        <p:cTn id="10" dur="1" fill="hold">
                                          <p:stCondLst>
                                            <p:cond delay="0"/>
                                          </p:stCondLst>
                                        </p:cTn>
                                        <p:tgtEl>
                                          <p:spTgt spid="41"/>
                                        </p:tgtEl>
                                        <p:attrNameLst>
                                          <p:attrName>style.visibility</p:attrName>
                                        </p:attrNameLst>
                                      </p:cBhvr>
                                      <p:to>
                                        <p:strVal val="visible"/>
                                      </p:to>
                                    </p:set>
                                    <p:animEffect transition="in" filter="blinds(horizontal)">
                                      <p:cBhvr>
                                        <p:cTn id="11" dur="1000"/>
                                        <p:tgtEl>
                                          <p:spTgt spid="41"/>
                                        </p:tgtEl>
                                      </p:cBhvr>
                                    </p:animEffect>
                                  </p:childTnLst>
                                </p:cTn>
                              </p:par>
                            </p:childTnLst>
                          </p:cTn>
                        </p:par>
                        <p:par>
                          <p:cTn id="12" fill="hold">
                            <p:stCondLst>
                              <p:cond delay="1500"/>
                            </p:stCondLst>
                            <p:childTnLst>
                              <p:par>
                                <p:cTn id="13" presetID="10" presetClass="entr" presetSubtype="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childTnLst>
                          </p:cTn>
                        </p:par>
                        <p:par>
                          <p:cTn id="16" fill="hold">
                            <p:stCondLst>
                              <p:cond delay="2000"/>
                            </p:stCondLst>
                            <p:childTnLst>
                              <p:par>
                                <p:cTn id="17" presetID="3" presetClass="entr" presetSubtype="10" fill="hold" grpId="0" nodeType="afterEffect">
                                  <p:stCondLst>
                                    <p:cond delay="0"/>
                                  </p:stCondLst>
                                  <p:childTnLst>
                                    <p:set>
                                      <p:cBhvr>
                                        <p:cTn id="18" dur="1" fill="hold">
                                          <p:stCondLst>
                                            <p:cond delay="0"/>
                                          </p:stCondLst>
                                        </p:cTn>
                                        <p:tgtEl>
                                          <p:spTgt spid="40"/>
                                        </p:tgtEl>
                                        <p:attrNameLst>
                                          <p:attrName>style.visibility</p:attrName>
                                        </p:attrNameLst>
                                      </p:cBhvr>
                                      <p:to>
                                        <p:strVal val="visible"/>
                                      </p:to>
                                    </p:set>
                                    <p:animEffect transition="in" filter="blinds(horizontal)">
                                      <p:cBhvr>
                                        <p:cTn id="19" dur="1000"/>
                                        <p:tgtEl>
                                          <p:spTgt spid="40"/>
                                        </p:tgtEl>
                                      </p:cBhvr>
                                    </p:animEffect>
                                  </p:childTnLst>
                                </p:cTn>
                              </p:par>
                            </p:childTnLst>
                          </p:cTn>
                        </p:par>
                        <p:par>
                          <p:cTn id="20" fill="hold">
                            <p:stCondLst>
                              <p:cond delay="3000"/>
                            </p:stCondLst>
                            <p:childTnLst>
                              <p:par>
                                <p:cTn id="21" presetID="10" presetClass="entr" presetSubtype="0"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500"/>
                                        <p:tgtEl>
                                          <p:spTgt spid="6"/>
                                        </p:tgtEl>
                                      </p:cBhvr>
                                    </p:animEffect>
                                  </p:childTnLst>
                                </p:cTn>
                              </p:par>
                            </p:childTnLst>
                          </p:cTn>
                        </p:par>
                        <p:par>
                          <p:cTn id="24" fill="hold">
                            <p:stCondLst>
                              <p:cond delay="3500"/>
                            </p:stCondLst>
                            <p:childTnLst>
                              <p:par>
                                <p:cTn id="25" presetID="3" presetClass="entr" presetSubtype="10" fill="hold" grpId="0" nodeType="afterEffect">
                                  <p:stCondLst>
                                    <p:cond delay="0"/>
                                  </p:stCondLst>
                                  <p:childTnLst>
                                    <p:set>
                                      <p:cBhvr>
                                        <p:cTn id="26" dur="1" fill="hold">
                                          <p:stCondLst>
                                            <p:cond delay="0"/>
                                          </p:stCondLst>
                                        </p:cTn>
                                        <p:tgtEl>
                                          <p:spTgt spid="43"/>
                                        </p:tgtEl>
                                        <p:attrNameLst>
                                          <p:attrName>style.visibility</p:attrName>
                                        </p:attrNameLst>
                                      </p:cBhvr>
                                      <p:to>
                                        <p:strVal val="visible"/>
                                      </p:to>
                                    </p:set>
                                    <p:animEffect transition="in" filter="blinds(horizontal)">
                                      <p:cBhvr>
                                        <p:cTn id="27" dur="1000"/>
                                        <p:tgtEl>
                                          <p:spTgt spid="43"/>
                                        </p:tgtEl>
                                      </p:cBhvr>
                                    </p:animEffect>
                                  </p:childTnLst>
                                </p:cTn>
                              </p:par>
                            </p:childTnLst>
                          </p:cTn>
                        </p:par>
                        <p:par>
                          <p:cTn id="28" fill="hold">
                            <p:stCondLst>
                              <p:cond delay="4500"/>
                            </p:stCondLst>
                            <p:childTnLst>
                              <p:par>
                                <p:cTn id="29" presetID="10" presetClass="entr" presetSubtype="0"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500"/>
                                        <p:tgtEl>
                                          <p:spTgt spid="8"/>
                                        </p:tgtEl>
                                      </p:cBhvr>
                                    </p:animEffect>
                                  </p:childTnLst>
                                </p:cTn>
                              </p:par>
                            </p:childTnLst>
                          </p:cTn>
                        </p:par>
                        <p:par>
                          <p:cTn id="32" fill="hold">
                            <p:stCondLst>
                              <p:cond delay="5000"/>
                            </p:stCondLst>
                            <p:childTnLst>
                              <p:par>
                                <p:cTn id="33" presetID="3" presetClass="entr" presetSubtype="10" fill="hold" grpId="0" nodeType="afterEffect">
                                  <p:stCondLst>
                                    <p:cond delay="0"/>
                                  </p:stCondLst>
                                  <p:childTnLst>
                                    <p:set>
                                      <p:cBhvr>
                                        <p:cTn id="34" dur="1" fill="hold">
                                          <p:stCondLst>
                                            <p:cond delay="0"/>
                                          </p:stCondLst>
                                        </p:cTn>
                                        <p:tgtEl>
                                          <p:spTgt spid="45"/>
                                        </p:tgtEl>
                                        <p:attrNameLst>
                                          <p:attrName>style.visibility</p:attrName>
                                        </p:attrNameLst>
                                      </p:cBhvr>
                                      <p:to>
                                        <p:strVal val="visible"/>
                                      </p:to>
                                    </p:set>
                                    <p:animEffect transition="in" filter="blinds(horizontal)">
                                      <p:cBhvr>
                                        <p:cTn id="35" dur="1000"/>
                                        <p:tgtEl>
                                          <p:spTgt spid="45"/>
                                        </p:tgtEl>
                                      </p:cBhvr>
                                    </p:animEffect>
                                  </p:childTnLst>
                                </p:cTn>
                              </p:par>
                            </p:childTnLst>
                          </p:cTn>
                        </p:par>
                        <p:par>
                          <p:cTn id="36" fill="hold">
                            <p:stCondLst>
                              <p:cond delay="6000"/>
                            </p:stCondLst>
                            <p:childTnLst>
                              <p:par>
                                <p:cTn id="37" presetID="10" presetClass="entr" presetSubtype="0" fill="hold" grpId="0" nodeType="afterEffect">
                                  <p:stCondLst>
                                    <p:cond delay="0"/>
                                  </p:stCondLst>
                                  <p:childTnLst>
                                    <p:set>
                                      <p:cBhvr>
                                        <p:cTn id="38" dur="1" fill="hold">
                                          <p:stCondLst>
                                            <p:cond delay="0"/>
                                          </p:stCondLst>
                                        </p:cTn>
                                        <p:tgtEl>
                                          <p:spTgt spid="46"/>
                                        </p:tgtEl>
                                        <p:attrNameLst>
                                          <p:attrName>style.visibility</p:attrName>
                                        </p:attrNameLst>
                                      </p:cBhvr>
                                      <p:to>
                                        <p:strVal val="visible"/>
                                      </p:to>
                                    </p:set>
                                    <p:animEffect transition="in" filter="fade">
                                      <p:cBhvr>
                                        <p:cTn id="39" dur="500"/>
                                        <p:tgtEl>
                                          <p:spTgt spid="46"/>
                                        </p:tgtEl>
                                      </p:cBhvr>
                                    </p:animEffect>
                                  </p:childTnLst>
                                </p:cTn>
                              </p:par>
                            </p:childTnLst>
                          </p:cTn>
                        </p:par>
                        <p:par>
                          <p:cTn id="40" fill="hold">
                            <p:stCondLst>
                              <p:cond delay="6500"/>
                            </p:stCondLst>
                            <p:childTnLst>
                              <p:par>
                                <p:cTn id="41" presetID="3" presetClass="entr" presetSubtype="10" fill="hold" grpId="0" nodeType="afterEffect">
                                  <p:stCondLst>
                                    <p:cond delay="0"/>
                                  </p:stCondLst>
                                  <p:childTnLst>
                                    <p:set>
                                      <p:cBhvr>
                                        <p:cTn id="42" dur="1" fill="hold">
                                          <p:stCondLst>
                                            <p:cond delay="0"/>
                                          </p:stCondLst>
                                        </p:cTn>
                                        <p:tgtEl>
                                          <p:spTgt spid="50"/>
                                        </p:tgtEl>
                                        <p:attrNameLst>
                                          <p:attrName>style.visibility</p:attrName>
                                        </p:attrNameLst>
                                      </p:cBhvr>
                                      <p:to>
                                        <p:strVal val="visible"/>
                                      </p:to>
                                    </p:set>
                                    <p:animEffect transition="in" filter="blinds(horizontal)">
                                      <p:cBhvr>
                                        <p:cTn id="43" dur="10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40" grpId="0"/>
      <p:bldP spid="41" grpId="0"/>
      <p:bldP spid="43" grpId="0"/>
      <p:bldP spid="45" grpId="0"/>
      <p:bldP spid="46" grpId="0" animBg="1"/>
      <p:bldP spid="5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28600" y="2438400"/>
            <a:ext cx="8686800" cy="2308324"/>
          </a:xfrm>
          <a:prstGeom prst="rect">
            <a:avLst/>
          </a:prstGeom>
          <a:noFill/>
        </p:spPr>
        <p:txBody>
          <a:bodyPr wrap="square" rtlCol="0">
            <a:spAutoFit/>
          </a:bodyPr>
          <a:lstStyle/>
          <a:p>
            <a:pPr algn="ctr"/>
            <a:r>
              <a:rPr lang="en-US" sz="3600" b="1">
                <a:solidFill>
                  <a:srgbClr val="0000CC"/>
                </a:solidFill>
                <a:latin typeface="Times New Roman" pitchFamily="18" charset="0"/>
                <a:cs typeface="Times New Roman" pitchFamily="18" charset="0"/>
              </a:rPr>
              <a:t>VỀ MỤC TIÊU, CHỈ TIÊU, NHIỆM VỤ PHÁT TRIỂN THÀNH PHỐ, XÂY DỰNG ĐẢNG VÀ HỆ THỐNG CHÍNH TRỊ </a:t>
            </a:r>
            <a:r>
              <a:rPr lang="en-US" sz="3600" b="1" smtClean="0">
                <a:solidFill>
                  <a:srgbClr val="0000CC"/>
                </a:solidFill>
                <a:latin typeface="Times New Roman" pitchFamily="18" charset="0"/>
                <a:cs typeface="Times New Roman" pitchFamily="18" charset="0"/>
              </a:rPr>
              <a:t>  THÀNH </a:t>
            </a:r>
            <a:r>
              <a:rPr lang="en-US" sz="3600" b="1">
                <a:solidFill>
                  <a:srgbClr val="0000CC"/>
                </a:solidFill>
                <a:latin typeface="Times New Roman" pitchFamily="18" charset="0"/>
                <a:cs typeface="Times New Roman" pitchFamily="18" charset="0"/>
              </a:rPr>
              <a:t>PHỐ </a:t>
            </a:r>
            <a:r>
              <a:rPr lang="en-US" sz="3600" b="1" smtClean="0">
                <a:solidFill>
                  <a:srgbClr val="0000CC"/>
                </a:solidFill>
                <a:latin typeface="Times New Roman" pitchFamily="18" charset="0"/>
                <a:cs typeface="Times New Roman" pitchFamily="18" charset="0"/>
              </a:rPr>
              <a:t>NHIỆM </a:t>
            </a:r>
            <a:r>
              <a:rPr lang="en-US" sz="3600" b="1">
                <a:solidFill>
                  <a:srgbClr val="0000CC"/>
                </a:solidFill>
                <a:latin typeface="Times New Roman" pitchFamily="18" charset="0"/>
                <a:cs typeface="Times New Roman" pitchFamily="18" charset="0"/>
              </a:rPr>
              <a:t>KỲ 2015 – </a:t>
            </a:r>
            <a:r>
              <a:rPr lang="en-US" sz="3600" b="1" smtClean="0">
                <a:solidFill>
                  <a:srgbClr val="0000CC"/>
                </a:solidFill>
                <a:latin typeface="Times New Roman" pitchFamily="18" charset="0"/>
                <a:cs typeface="Times New Roman" pitchFamily="18" charset="0"/>
              </a:rPr>
              <a:t>2020</a:t>
            </a:r>
            <a:endParaRPr lang="en-US" sz="3600" b="1" dirty="0">
              <a:solidFill>
                <a:srgbClr val="0000CC"/>
              </a:solidFill>
              <a:latin typeface="Times New Roman" pitchFamily="18" charset="0"/>
              <a:cs typeface="Times New Roman" pitchFamily="18" charset="0"/>
            </a:endParaRPr>
          </a:p>
        </p:txBody>
      </p:sp>
      <p:sp>
        <p:nvSpPr>
          <p:cNvPr id="5" name="Content Placeholder 5"/>
          <p:cNvSpPr>
            <a:spLocks noGrp="1"/>
          </p:cNvSpPr>
          <p:nvPr>
            <p:ph sz="quarter" idx="11"/>
          </p:nvPr>
        </p:nvSpPr>
        <p:spPr/>
        <p:txBody>
          <a:bodyPr/>
          <a:lstStyle/>
          <a:p>
            <a:r>
              <a:rPr lang="en-US" sz="2000"/>
              <a:t>ĐẠI HỘI ĐẠI </a:t>
            </a:r>
            <a:r>
              <a:rPr lang="en-US" sz="2000" smtClean="0"/>
              <a:t>BIỂU ĐẢNG </a:t>
            </a:r>
            <a:r>
              <a:rPr lang="en-US" sz="2000"/>
              <a:t>BỘ THÀNH PHỐ HỒ CHÍ </a:t>
            </a:r>
            <a:r>
              <a:rPr lang="en-US" sz="2000" smtClean="0"/>
              <a:t>MINH </a:t>
            </a:r>
          </a:p>
          <a:p>
            <a:r>
              <a:rPr lang="en-US" sz="2000" smtClean="0"/>
              <a:t>LẦN </a:t>
            </a:r>
            <a:r>
              <a:rPr lang="en-US" sz="2000"/>
              <a:t>THỨ X - NHIỆM KỲ 2015 -</a:t>
            </a:r>
            <a:r>
              <a:rPr lang="en-US" sz="2000" smtClean="0"/>
              <a:t>2020</a:t>
            </a:r>
            <a:endParaRPr lang="en-US" sz="2000"/>
          </a:p>
        </p:txBody>
      </p:sp>
    </p:spTree>
    <p:extLst>
      <p:ext uri="{BB962C8B-B14F-4D97-AF65-F5344CB8AC3E}">
        <p14:creationId xmlns:p14="http://schemas.microsoft.com/office/powerpoint/2010/main" val="1628969864"/>
      </p:ext>
    </p:extLst>
  </p:cSld>
  <p:clrMapOvr>
    <a:masterClrMapping/>
  </p:clrMapOvr>
  <mc:AlternateContent xmlns:mc="http://schemas.openxmlformats.org/markup-compatibility/2006" xmlns:p14="http://schemas.microsoft.com/office/powerpoint/2010/main">
    <mc:Choice Requires="p14">
      <p:transition spd="slow" p14:dur="1100" advClick="0">
        <p14:switch dir="r"/>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quarter" idx="10"/>
          </p:nvPr>
        </p:nvSpPr>
        <p:spPr/>
        <p:txBody>
          <a:bodyPr/>
          <a:lstStyle/>
          <a:p>
            <a:pPr marL="57150" indent="0" algn="just">
              <a:buNone/>
            </a:pPr>
            <a:r>
              <a:rPr lang="en-US" sz="2800" dirty="0" smtClean="0">
                <a:latin typeface="Times New Roman" pitchFamily="18" charset="0"/>
                <a:cs typeface="Times New Roman" pitchFamily="18" charset="0"/>
              </a:rPr>
              <a:t>“</a:t>
            </a:r>
            <a:r>
              <a:rPr lang="en-US" sz="2800" dirty="0" err="1">
                <a:latin typeface="Times New Roman" pitchFamily="18" charset="0"/>
                <a:cs typeface="Times New Roman" pitchFamily="18" charset="0"/>
              </a:rPr>
              <a:t>Xây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dựng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Đảng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bộ</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thành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phố</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thật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trong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sạch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vững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mạnh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tăng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cường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hiệu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lực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hiệu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quả</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quản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lý</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nước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không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ngừng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đổi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mới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năng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động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sáng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tạo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giữ</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vững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ổn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định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chính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trị</a:t>
            </a:r>
            <a:r>
              <a:rPr lang="en-US" sz="2800" dirty="0">
                <a:latin typeface="Times New Roman" pitchFamily="18" charset="0"/>
                <a:cs typeface="Times New Roman" pitchFamily="18" charset="0"/>
              </a:rPr>
              <a:t> - </a:t>
            </a:r>
            <a:r>
              <a:rPr lang="en-US" sz="2800" dirty="0" err="1">
                <a:latin typeface="Times New Roman" pitchFamily="18" charset="0"/>
                <a:cs typeface="Times New Roman" pitchFamily="18" charset="0"/>
              </a:rPr>
              <a:t>xã</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hội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nâng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cao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chất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lượng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tăng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trưởng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năng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lực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cạnh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tranh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của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kinh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tế</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thành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phố</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gắn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với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tăng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trưởng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kinh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tế</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với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phát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triển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văn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hóa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xây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dựng</a:t>
            </a:r>
            <a:r>
              <a:rPr lang="en-US" sz="2800" dirty="0">
                <a:latin typeface="Times New Roman" pitchFamily="18" charset="0"/>
                <a:cs typeface="Times New Roman" pitchFamily="18" charset="0"/>
              </a:rPr>
              <a:t> con </a:t>
            </a:r>
            <a:r>
              <a:rPr lang="en-US" sz="2800" dirty="0" err="1">
                <a:latin typeface="Times New Roman" pitchFamily="18" charset="0"/>
                <a:cs typeface="Times New Roman" pitchFamily="18" charset="0"/>
              </a:rPr>
              <a:t>người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thực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hiện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tiến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bộ</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công</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bằng</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xã</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hội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bảo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vệ</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môi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trường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nâng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cao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phúc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lợi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xã</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hội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chất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lượng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cuộc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sống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của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Nhân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dân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Xây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dựng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thành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phố</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Hồ</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Chí</a:t>
            </a:r>
            <a:r>
              <a:rPr lang="en-US" sz="2800" dirty="0">
                <a:latin typeface="Times New Roman" pitchFamily="18" charset="0"/>
                <a:cs typeface="Times New Roman" pitchFamily="18" charset="0"/>
              </a:rPr>
              <a:t> Minh </a:t>
            </a:r>
            <a:r>
              <a:rPr lang="en-US" sz="2800" dirty="0" err="1">
                <a:latin typeface="Times New Roman" pitchFamily="18" charset="0"/>
                <a:cs typeface="Times New Roman" pitchFamily="18" charset="0"/>
              </a:rPr>
              <a:t>có</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chất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lượng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sống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tốt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văn</a:t>
            </a:r>
            <a:r>
              <a:rPr lang="en-US" sz="2800" dirty="0">
                <a:latin typeface="Times New Roman" pitchFamily="18" charset="0"/>
                <a:cs typeface="Times New Roman" pitchFamily="18" charset="0"/>
              </a:rPr>
              <a:t> minh, </a:t>
            </a:r>
            <a:r>
              <a:rPr lang="en-US" sz="2800" dirty="0" err="1">
                <a:latin typeface="Times New Roman" pitchFamily="18" charset="0"/>
                <a:cs typeface="Times New Roman" pitchFamily="18" charset="0"/>
              </a:rPr>
              <a:t>hiện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đại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nghĩa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tình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có</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vai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trò</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động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lực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trong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sự</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nghệp</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công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nghiệp</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hóa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hiện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đại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hóa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đất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nước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sớm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trở</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thành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một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trong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những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trung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tâm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lớn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về</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kinh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tế</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tài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chính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thương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mại</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khoa</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học</a:t>
            </a:r>
            <a:r>
              <a:rPr lang="en-US" sz="2800" dirty="0">
                <a:latin typeface="Times New Roman" pitchFamily="18" charset="0"/>
                <a:cs typeface="Times New Roman" pitchFamily="18" charset="0"/>
              </a:rPr>
              <a:t> – </a:t>
            </a:r>
            <a:r>
              <a:rPr lang="en-US" sz="2800" dirty="0" err="1">
                <a:latin typeface="Times New Roman" pitchFamily="18" charset="0"/>
                <a:cs typeface="Times New Roman" pitchFamily="18" charset="0"/>
              </a:rPr>
              <a:t>công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nghệ</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của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khu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vực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Đông</a:t>
            </a:r>
            <a:r>
              <a:rPr lang="en-US" sz="2800" dirty="0">
                <a:latin typeface="Times New Roman" pitchFamily="18" charset="0"/>
                <a:cs typeface="Times New Roman" pitchFamily="18" charset="0"/>
              </a:rPr>
              <a:t> Nam Á”.</a:t>
            </a:r>
          </a:p>
        </p:txBody>
      </p:sp>
      <p:sp>
        <p:nvSpPr>
          <p:cNvPr id="8" name="Text Placeholder 7"/>
          <p:cNvSpPr>
            <a:spLocks noGrp="1"/>
          </p:cNvSpPr>
          <p:nvPr>
            <p:ph type="body" sz="quarter" idx="11"/>
          </p:nvPr>
        </p:nvSpPr>
        <p:spPr>
          <a:xfrm>
            <a:off x="1143000" y="228600"/>
            <a:ext cx="7315200" cy="533400"/>
          </a:xfrm>
        </p:spPr>
        <p:txBody>
          <a:bodyPr/>
          <a:lstStyle/>
          <a:p>
            <a:pPr algn="ctr"/>
            <a:r>
              <a:rPr lang="en-US">
                <a:solidFill>
                  <a:srgbClr val="FF0000"/>
                </a:solidFill>
              </a:rPr>
              <a:t>MỤC TIÊU TỔNG QUÁT</a:t>
            </a:r>
          </a:p>
        </p:txBody>
      </p:sp>
    </p:spTree>
    <p:extLst>
      <p:ext uri="{BB962C8B-B14F-4D97-AF65-F5344CB8AC3E}">
        <p14:creationId xmlns:p14="http://schemas.microsoft.com/office/powerpoint/2010/main" val="323793063"/>
      </p:ext>
    </p:extLst>
  </p:cSld>
  <p:clrMapOvr>
    <a:masterClrMapping/>
  </p:clrMapOvr>
  <mc:AlternateContent xmlns:mc="http://schemas.openxmlformats.org/markup-compatibility/2006" xmlns:p14="http://schemas.microsoft.com/office/powerpoint/2010/main">
    <mc:Choice Requires="p14">
      <p:transition spd="slow" p14:dur="1100" advClick="0">
        <p14:switch dir="r"/>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0"/>
                                        <p:tgtEl>
                                          <p:spTgt spid="6">
                                            <p:txEl>
                                              <p:pRg st="0" end="0"/>
                                            </p:txEl>
                                          </p:spTgt>
                                        </p:tgtEl>
                                      </p:cBhvr>
                                    </p:animEffect>
                                    <p:anim calcmode="lin" valueType="num">
                                      <p:cBhvr>
                                        <p:cTn id="8"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 name="Text Placeholder 7"/>
          <p:cNvSpPr txBox="1">
            <a:spLocks/>
          </p:cNvSpPr>
          <p:nvPr/>
        </p:nvSpPr>
        <p:spPr bwMode="auto">
          <a:xfrm>
            <a:off x="1066800" y="76200"/>
            <a:ext cx="8077200" cy="5334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0" indent="0" algn="ctr" rtl="0" fontAlgn="base">
              <a:spcBef>
                <a:spcPct val="20000"/>
              </a:spcBef>
              <a:spcAft>
                <a:spcPct val="0"/>
              </a:spcAft>
              <a:buFont typeface="Arial" charset="0"/>
              <a:buNone/>
              <a:defRPr sz="2800" b="1" kern="1200">
                <a:solidFill>
                  <a:srgbClr val="FF0000"/>
                </a:solidFill>
                <a:latin typeface="Arial" pitchFamily="34" charset="0"/>
                <a:ea typeface="Tahoma" pitchFamily="34" charset="0"/>
                <a:cs typeface="Arial" pitchFamily="34" charset="0"/>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sz="3200">
                <a:latin typeface="Tahoma" pitchFamily="34" charset="0"/>
                <a:cs typeface="Tahoma" pitchFamily="34" charset="0"/>
              </a:rPr>
              <a:t>CÁC CHỈ TIÊU CHỦ YẾU</a:t>
            </a:r>
          </a:p>
        </p:txBody>
      </p:sp>
      <p:grpSp>
        <p:nvGrpSpPr>
          <p:cNvPr id="190" name="Group 189"/>
          <p:cNvGrpSpPr/>
          <p:nvPr/>
        </p:nvGrpSpPr>
        <p:grpSpPr>
          <a:xfrm>
            <a:off x="229337" y="916757"/>
            <a:ext cx="4189525" cy="388162"/>
            <a:chOff x="229337" y="916757"/>
            <a:chExt cx="4189525" cy="388162"/>
          </a:xfrm>
        </p:grpSpPr>
        <p:sp>
          <p:nvSpPr>
            <p:cNvPr id="162" name="Right Arrow 161"/>
            <p:cNvSpPr/>
            <p:nvPr/>
          </p:nvSpPr>
          <p:spPr>
            <a:xfrm>
              <a:off x="3033868" y="916757"/>
              <a:ext cx="1384994" cy="388162"/>
            </a:xfrm>
            <a:prstGeom prst="rightArrow">
              <a:avLst>
                <a:gd name="adj1" fmla="val 75000"/>
                <a:gd name="adj2" fmla="val 50000"/>
              </a:avLst>
            </a:pr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sp>
        <p:sp>
          <p:nvSpPr>
            <p:cNvPr id="163" name="Freeform 162"/>
            <p:cNvSpPr/>
            <p:nvPr/>
          </p:nvSpPr>
          <p:spPr>
            <a:xfrm>
              <a:off x="229337" y="916757"/>
              <a:ext cx="2804530" cy="388162"/>
            </a:xfrm>
            <a:custGeom>
              <a:avLst/>
              <a:gdLst>
                <a:gd name="connsiteX0" fmla="*/ 0 w 2804530"/>
                <a:gd name="connsiteY0" fmla="*/ 64695 h 388162"/>
                <a:gd name="connsiteX1" fmla="*/ 64695 w 2804530"/>
                <a:gd name="connsiteY1" fmla="*/ 0 h 388162"/>
                <a:gd name="connsiteX2" fmla="*/ 2739835 w 2804530"/>
                <a:gd name="connsiteY2" fmla="*/ 0 h 388162"/>
                <a:gd name="connsiteX3" fmla="*/ 2804530 w 2804530"/>
                <a:gd name="connsiteY3" fmla="*/ 64695 h 388162"/>
                <a:gd name="connsiteX4" fmla="*/ 2804530 w 2804530"/>
                <a:gd name="connsiteY4" fmla="*/ 323467 h 388162"/>
                <a:gd name="connsiteX5" fmla="*/ 2739835 w 2804530"/>
                <a:gd name="connsiteY5" fmla="*/ 388162 h 388162"/>
                <a:gd name="connsiteX6" fmla="*/ 64695 w 2804530"/>
                <a:gd name="connsiteY6" fmla="*/ 388162 h 388162"/>
                <a:gd name="connsiteX7" fmla="*/ 0 w 2804530"/>
                <a:gd name="connsiteY7" fmla="*/ 323467 h 388162"/>
                <a:gd name="connsiteX8" fmla="*/ 0 w 2804530"/>
                <a:gd name="connsiteY8" fmla="*/ 64695 h 388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04530" h="388162">
                  <a:moveTo>
                    <a:pt x="0" y="64695"/>
                  </a:moveTo>
                  <a:cubicBezTo>
                    <a:pt x="0" y="28965"/>
                    <a:pt x="28965" y="0"/>
                    <a:pt x="64695" y="0"/>
                  </a:cubicBezTo>
                  <a:lnTo>
                    <a:pt x="2739835" y="0"/>
                  </a:lnTo>
                  <a:cubicBezTo>
                    <a:pt x="2775565" y="0"/>
                    <a:pt x="2804530" y="28965"/>
                    <a:pt x="2804530" y="64695"/>
                  </a:cubicBezTo>
                  <a:lnTo>
                    <a:pt x="2804530" y="323467"/>
                  </a:lnTo>
                  <a:cubicBezTo>
                    <a:pt x="2804530" y="359197"/>
                    <a:pt x="2775565" y="388162"/>
                    <a:pt x="2739835" y="388162"/>
                  </a:cubicBezTo>
                  <a:lnTo>
                    <a:pt x="64695" y="388162"/>
                  </a:lnTo>
                  <a:cubicBezTo>
                    <a:pt x="28965" y="388162"/>
                    <a:pt x="0" y="359197"/>
                    <a:pt x="0" y="323467"/>
                  </a:cubicBezTo>
                  <a:lnTo>
                    <a:pt x="0" y="64695"/>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91339" tIns="55144" rIns="91339" bIns="55144" numCol="1" spcCol="1270" anchor="ctr" anchorCtr="0">
              <a:noAutofit/>
            </a:bodyPr>
            <a:lstStyle/>
            <a:p>
              <a:pPr lvl="0" algn="ctr" defTabSz="844550">
                <a:lnSpc>
                  <a:spcPct val="90000"/>
                </a:lnSpc>
                <a:spcBef>
                  <a:spcPct val="0"/>
                </a:spcBef>
                <a:spcAft>
                  <a:spcPct val="35000"/>
                </a:spcAft>
              </a:pPr>
              <a:r>
                <a:rPr lang="en-US" sz="2000" b="1" kern="1200" smtClean="0">
                  <a:solidFill>
                    <a:schemeClr val="bg1"/>
                  </a:solidFill>
                  <a:latin typeface="Times New Roman" pitchFamily="18" charset="0"/>
                  <a:cs typeface="Times New Roman" pitchFamily="18" charset="0"/>
                </a:rPr>
                <a:t>CHỈ TIÊU THỨ 1</a:t>
              </a:r>
              <a:endParaRPr lang="en-US" sz="2000" b="1" kern="1200">
                <a:solidFill>
                  <a:schemeClr val="bg1"/>
                </a:solidFill>
                <a:latin typeface="Times New Roman" pitchFamily="18" charset="0"/>
                <a:cs typeface="Times New Roman" pitchFamily="18" charset="0"/>
              </a:endParaRPr>
            </a:p>
          </p:txBody>
        </p:sp>
      </p:grpSp>
      <p:grpSp>
        <p:nvGrpSpPr>
          <p:cNvPr id="191" name="Group 190"/>
          <p:cNvGrpSpPr/>
          <p:nvPr/>
        </p:nvGrpSpPr>
        <p:grpSpPr>
          <a:xfrm>
            <a:off x="232229" y="1343736"/>
            <a:ext cx="4183740" cy="388162"/>
            <a:chOff x="232229" y="1343736"/>
            <a:chExt cx="4183740" cy="388162"/>
          </a:xfrm>
        </p:grpSpPr>
        <p:sp>
          <p:nvSpPr>
            <p:cNvPr id="164" name="Right Arrow 163"/>
            <p:cNvSpPr/>
            <p:nvPr/>
          </p:nvSpPr>
          <p:spPr>
            <a:xfrm>
              <a:off x="3048165" y="1343736"/>
              <a:ext cx="1367804" cy="388162"/>
            </a:xfrm>
            <a:prstGeom prst="rightArrow">
              <a:avLst>
                <a:gd name="adj1" fmla="val 75000"/>
                <a:gd name="adj2" fmla="val 50000"/>
              </a:avLst>
            </a:pr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sp>
        <p:sp>
          <p:nvSpPr>
            <p:cNvPr id="165" name="Freeform 164"/>
            <p:cNvSpPr/>
            <p:nvPr/>
          </p:nvSpPr>
          <p:spPr>
            <a:xfrm>
              <a:off x="232229" y="1343736"/>
              <a:ext cx="2815936" cy="388162"/>
            </a:xfrm>
            <a:custGeom>
              <a:avLst/>
              <a:gdLst>
                <a:gd name="connsiteX0" fmla="*/ 0 w 2815936"/>
                <a:gd name="connsiteY0" fmla="*/ 64695 h 388162"/>
                <a:gd name="connsiteX1" fmla="*/ 64695 w 2815936"/>
                <a:gd name="connsiteY1" fmla="*/ 0 h 388162"/>
                <a:gd name="connsiteX2" fmla="*/ 2751241 w 2815936"/>
                <a:gd name="connsiteY2" fmla="*/ 0 h 388162"/>
                <a:gd name="connsiteX3" fmla="*/ 2815936 w 2815936"/>
                <a:gd name="connsiteY3" fmla="*/ 64695 h 388162"/>
                <a:gd name="connsiteX4" fmla="*/ 2815936 w 2815936"/>
                <a:gd name="connsiteY4" fmla="*/ 323467 h 388162"/>
                <a:gd name="connsiteX5" fmla="*/ 2751241 w 2815936"/>
                <a:gd name="connsiteY5" fmla="*/ 388162 h 388162"/>
                <a:gd name="connsiteX6" fmla="*/ 64695 w 2815936"/>
                <a:gd name="connsiteY6" fmla="*/ 388162 h 388162"/>
                <a:gd name="connsiteX7" fmla="*/ 0 w 2815936"/>
                <a:gd name="connsiteY7" fmla="*/ 323467 h 388162"/>
                <a:gd name="connsiteX8" fmla="*/ 0 w 2815936"/>
                <a:gd name="connsiteY8" fmla="*/ 64695 h 388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15936" h="388162">
                  <a:moveTo>
                    <a:pt x="0" y="64695"/>
                  </a:moveTo>
                  <a:cubicBezTo>
                    <a:pt x="0" y="28965"/>
                    <a:pt x="28965" y="0"/>
                    <a:pt x="64695" y="0"/>
                  </a:cubicBezTo>
                  <a:lnTo>
                    <a:pt x="2751241" y="0"/>
                  </a:lnTo>
                  <a:cubicBezTo>
                    <a:pt x="2786971" y="0"/>
                    <a:pt x="2815936" y="28965"/>
                    <a:pt x="2815936" y="64695"/>
                  </a:cubicBezTo>
                  <a:lnTo>
                    <a:pt x="2815936" y="323467"/>
                  </a:lnTo>
                  <a:cubicBezTo>
                    <a:pt x="2815936" y="359197"/>
                    <a:pt x="2786971" y="388162"/>
                    <a:pt x="2751241" y="388162"/>
                  </a:cubicBezTo>
                  <a:lnTo>
                    <a:pt x="64695" y="388162"/>
                  </a:lnTo>
                  <a:cubicBezTo>
                    <a:pt x="28965" y="388162"/>
                    <a:pt x="0" y="359197"/>
                    <a:pt x="0" y="323467"/>
                  </a:cubicBezTo>
                  <a:lnTo>
                    <a:pt x="0" y="64695"/>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91339" tIns="55144" rIns="91339" bIns="55144" numCol="1" spcCol="1270" anchor="ctr" anchorCtr="0">
              <a:noAutofit/>
            </a:bodyPr>
            <a:lstStyle/>
            <a:p>
              <a:pPr lvl="0" algn="ctr" defTabSz="844550">
                <a:lnSpc>
                  <a:spcPct val="90000"/>
                </a:lnSpc>
                <a:spcBef>
                  <a:spcPct val="0"/>
                </a:spcBef>
                <a:spcAft>
                  <a:spcPct val="35000"/>
                </a:spcAft>
              </a:pPr>
              <a:r>
                <a:rPr lang="en-US" sz="2000" b="1" kern="1200" smtClean="0">
                  <a:solidFill>
                    <a:schemeClr val="bg1"/>
                  </a:solidFill>
                  <a:latin typeface="Times New Roman" pitchFamily="18" charset="0"/>
                  <a:cs typeface="Times New Roman" pitchFamily="18" charset="0"/>
                </a:rPr>
                <a:t>CHỈ TIÊU THỨ 2</a:t>
              </a:r>
              <a:endParaRPr lang="en-US" sz="2000" kern="1200">
                <a:latin typeface="Times New Roman" pitchFamily="18" charset="0"/>
                <a:cs typeface="Times New Roman" pitchFamily="18" charset="0"/>
              </a:endParaRPr>
            </a:p>
          </p:txBody>
        </p:sp>
      </p:grpSp>
      <p:grpSp>
        <p:nvGrpSpPr>
          <p:cNvPr id="192" name="Group 191"/>
          <p:cNvGrpSpPr/>
          <p:nvPr/>
        </p:nvGrpSpPr>
        <p:grpSpPr>
          <a:xfrm>
            <a:off x="230932" y="1770715"/>
            <a:ext cx="4186334" cy="388162"/>
            <a:chOff x="230932" y="1770715"/>
            <a:chExt cx="4186334" cy="388162"/>
          </a:xfrm>
        </p:grpSpPr>
        <p:sp>
          <p:nvSpPr>
            <p:cNvPr id="166" name="Right Arrow 165"/>
            <p:cNvSpPr/>
            <p:nvPr/>
          </p:nvSpPr>
          <p:spPr>
            <a:xfrm>
              <a:off x="3042095" y="1770715"/>
              <a:ext cx="1375171" cy="388162"/>
            </a:xfrm>
            <a:prstGeom prst="rightArrow">
              <a:avLst>
                <a:gd name="adj1" fmla="val 75000"/>
                <a:gd name="adj2" fmla="val 50000"/>
              </a:avLst>
            </a:pr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sp>
        <p:sp>
          <p:nvSpPr>
            <p:cNvPr id="167" name="Freeform 166"/>
            <p:cNvSpPr/>
            <p:nvPr/>
          </p:nvSpPr>
          <p:spPr>
            <a:xfrm>
              <a:off x="230932" y="1770715"/>
              <a:ext cx="2811163" cy="388162"/>
            </a:xfrm>
            <a:custGeom>
              <a:avLst/>
              <a:gdLst>
                <a:gd name="connsiteX0" fmla="*/ 0 w 2811163"/>
                <a:gd name="connsiteY0" fmla="*/ 64695 h 388162"/>
                <a:gd name="connsiteX1" fmla="*/ 64695 w 2811163"/>
                <a:gd name="connsiteY1" fmla="*/ 0 h 388162"/>
                <a:gd name="connsiteX2" fmla="*/ 2746468 w 2811163"/>
                <a:gd name="connsiteY2" fmla="*/ 0 h 388162"/>
                <a:gd name="connsiteX3" fmla="*/ 2811163 w 2811163"/>
                <a:gd name="connsiteY3" fmla="*/ 64695 h 388162"/>
                <a:gd name="connsiteX4" fmla="*/ 2811163 w 2811163"/>
                <a:gd name="connsiteY4" fmla="*/ 323467 h 388162"/>
                <a:gd name="connsiteX5" fmla="*/ 2746468 w 2811163"/>
                <a:gd name="connsiteY5" fmla="*/ 388162 h 388162"/>
                <a:gd name="connsiteX6" fmla="*/ 64695 w 2811163"/>
                <a:gd name="connsiteY6" fmla="*/ 388162 h 388162"/>
                <a:gd name="connsiteX7" fmla="*/ 0 w 2811163"/>
                <a:gd name="connsiteY7" fmla="*/ 323467 h 388162"/>
                <a:gd name="connsiteX8" fmla="*/ 0 w 2811163"/>
                <a:gd name="connsiteY8" fmla="*/ 64695 h 388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11163" h="388162">
                  <a:moveTo>
                    <a:pt x="0" y="64695"/>
                  </a:moveTo>
                  <a:cubicBezTo>
                    <a:pt x="0" y="28965"/>
                    <a:pt x="28965" y="0"/>
                    <a:pt x="64695" y="0"/>
                  </a:cubicBezTo>
                  <a:lnTo>
                    <a:pt x="2746468" y="0"/>
                  </a:lnTo>
                  <a:cubicBezTo>
                    <a:pt x="2782198" y="0"/>
                    <a:pt x="2811163" y="28965"/>
                    <a:pt x="2811163" y="64695"/>
                  </a:cubicBezTo>
                  <a:lnTo>
                    <a:pt x="2811163" y="323467"/>
                  </a:lnTo>
                  <a:cubicBezTo>
                    <a:pt x="2811163" y="359197"/>
                    <a:pt x="2782198" y="388162"/>
                    <a:pt x="2746468" y="388162"/>
                  </a:cubicBezTo>
                  <a:lnTo>
                    <a:pt x="64695" y="388162"/>
                  </a:lnTo>
                  <a:cubicBezTo>
                    <a:pt x="28965" y="388162"/>
                    <a:pt x="0" y="359197"/>
                    <a:pt x="0" y="323467"/>
                  </a:cubicBezTo>
                  <a:lnTo>
                    <a:pt x="0" y="64695"/>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91339" tIns="55144" rIns="91339" bIns="55144" numCol="1" spcCol="1270" anchor="ctr" anchorCtr="0">
              <a:noAutofit/>
            </a:bodyPr>
            <a:lstStyle/>
            <a:p>
              <a:pPr lvl="0" algn="ctr" defTabSz="844550">
                <a:lnSpc>
                  <a:spcPct val="90000"/>
                </a:lnSpc>
                <a:spcBef>
                  <a:spcPct val="0"/>
                </a:spcBef>
                <a:spcAft>
                  <a:spcPct val="35000"/>
                </a:spcAft>
              </a:pPr>
              <a:r>
                <a:rPr lang="en-US" sz="2000" b="1" kern="1200" smtClean="0">
                  <a:solidFill>
                    <a:schemeClr val="bg1"/>
                  </a:solidFill>
                  <a:latin typeface="Times New Roman" pitchFamily="18" charset="0"/>
                  <a:cs typeface="Times New Roman" pitchFamily="18" charset="0"/>
                </a:rPr>
                <a:t>CHỈ TIÊU THỨ 3</a:t>
              </a:r>
              <a:endParaRPr lang="en-US" sz="2000" kern="1200">
                <a:latin typeface="Times New Roman" pitchFamily="18" charset="0"/>
                <a:cs typeface="Times New Roman" pitchFamily="18" charset="0"/>
              </a:endParaRPr>
            </a:p>
          </p:txBody>
        </p:sp>
      </p:grpSp>
      <p:grpSp>
        <p:nvGrpSpPr>
          <p:cNvPr id="193" name="Group 192"/>
          <p:cNvGrpSpPr/>
          <p:nvPr/>
        </p:nvGrpSpPr>
        <p:grpSpPr>
          <a:xfrm>
            <a:off x="229337" y="2197693"/>
            <a:ext cx="4189525" cy="388162"/>
            <a:chOff x="229337" y="2197693"/>
            <a:chExt cx="4189525" cy="388162"/>
          </a:xfrm>
        </p:grpSpPr>
        <p:sp>
          <p:nvSpPr>
            <p:cNvPr id="168" name="Right Arrow 167"/>
            <p:cNvSpPr/>
            <p:nvPr/>
          </p:nvSpPr>
          <p:spPr>
            <a:xfrm>
              <a:off x="3033868" y="2197693"/>
              <a:ext cx="1384994" cy="388162"/>
            </a:xfrm>
            <a:prstGeom prst="rightArrow">
              <a:avLst>
                <a:gd name="adj1" fmla="val 75000"/>
                <a:gd name="adj2" fmla="val 50000"/>
              </a:avLst>
            </a:pr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sp>
        <p:sp>
          <p:nvSpPr>
            <p:cNvPr id="169" name="Freeform 168"/>
            <p:cNvSpPr/>
            <p:nvPr/>
          </p:nvSpPr>
          <p:spPr>
            <a:xfrm>
              <a:off x="229337" y="2197693"/>
              <a:ext cx="2804530" cy="388162"/>
            </a:xfrm>
            <a:custGeom>
              <a:avLst/>
              <a:gdLst>
                <a:gd name="connsiteX0" fmla="*/ 0 w 2804530"/>
                <a:gd name="connsiteY0" fmla="*/ 64695 h 388162"/>
                <a:gd name="connsiteX1" fmla="*/ 64695 w 2804530"/>
                <a:gd name="connsiteY1" fmla="*/ 0 h 388162"/>
                <a:gd name="connsiteX2" fmla="*/ 2739835 w 2804530"/>
                <a:gd name="connsiteY2" fmla="*/ 0 h 388162"/>
                <a:gd name="connsiteX3" fmla="*/ 2804530 w 2804530"/>
                <a:gd name="connsiteY3" fmla="*/ 64695 h 388162"/>
                <a:gd name="connsiteX4" fmla="*/ 2804530 w 2804530"/>
                <a:gd name="connsiteY4" fmla="*/ 323467 h 388162"/>
                <a:gd name="connsiteX5" fmla="*/ 2739835 w 2804530"/>
                <a:gd name="connsiteY5" fmla="*/ 388162 h 388162"/>
                <a:gd name="connsiteX6" fmla="*/ 64695 w 2804530"/>
                <a:gd name="connsiteY6" fmla="*/ 388162 h 388162"/>
                <a:gd name="connsiteX7" fmla="*/ 0 w 2804530"/>
                <a:gd name="connsiteY7" fmla="*/ 323467 h 388162"/>
                <a:gd name="connsiteX8" fmla="*/ 0 w 2804530"/>
                <a:gd name="connsiteY8" fmla="*/ 64695 h 388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04530" h="388162">
                  <a:moveTo>
                    <a:pt x="0" y="64695"/>
                  </a:moveTo>
                  <a:cubicBezTo>
                    <a:pt x="0" y="28965"/>
                    <a:pt x="28965" y="0"/>
                    <a:pt x="64695" y="0"/>
                  </a:cubicBezTo>
                  <a:lnTo>
                    <a:pt x="2739835" y="0"/>
                  </a:lnTo>
                  <a:cubicBezTo>
                    <a:pt x="2775565" y="0"/>
                    <a:pt x="2804530" y="28965"/>
                    <a:pt x="2804530" y="64695"/>
                  </a:cubicBezTo>
                  <a:lnTo>
                    <a:pt x="2804530" y="323467"/>
                  </a:lnTo>
                  <a:cubicBezTo>
                    <a:pt x="2804530" y="359197"/>
                    <a:pt x="2775565" y="388162"/>
                    <a:pt x="2739835" y="388162"/>
                  </a:cubicBezTo>
                  <a:lnTo>
                    <a:pt x="64695" y="388162"/>
                  </a:lnTo>
                  <a:cubicBezTo>
                    <a:pt x="28965" y="388162"/>
                    <a:pt x="0" y="359197"/>
                    <a:pt x="0" y="323467"/>
                  </a:cubicBezTo>
                  <a:lnTo>
                    <a:pt x="0" y="64695"/>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91339" tIns="55144" rIns="91339" bIns="55144" numCol="1" spcCol="1270" anchor="ctr" anchorCtr="0">
              <a:noAutofit/>
            </a:bodyPr>
            <a:lstStyle/>
            <a:p>
              <a:pPr lvl="0" algn="ctr" defTabSz="844550">
                <a:lnSpc>
                  <a:spcPct val="90000"/>
                </a:lnSpc>
                <a:spcBef>
                  <a:spcPct val="0"/>
                </a:spcBef>
                <a:spcAft>
                  <a:spcPct val="35000"/>
                </a:spcAft>
              </a:pPr>
              <a:r>
                <a:rPr lang="en-US" sz="2000" b="1" kern="1200" smtClean="0">
                  <a:solidFill>
                    <a:schemeClr val="bg1"/>
                  </a:solidFill>
                  <a:latin typeface="Times New Roman" pitchFamily="18" charset="0"/>
                  <a:cs typeface="Times New Roman" pitchFamily="18" charset="0"/>
                </a:rPr>
                <a:t>CHỈ TIÊU THỨ 4</a:t>
              </a:r>
              <a:endParaRPr lang="en-US" sz="2000" kern="1200">
                <a:latin typeface="Times New Roman" pitchFamily="18" charset="0"/>
                <a:cs typeface="Times New Roman" pitchFamily="18" charset="0"/>
              </a:endParaRPr>
            </a:p>
          </p:txBody>
        </p:sp>
      </p:grpSp>
      <p:grpSp>
        <p:nvGrpSpPr>
          <p:cNvPr id="194" name="Group 193"/>
          <p:cNvGrpSpPr/>
          <p:nvPr/>
        </p:nvGrpSpPr>
        <p:grpSpPr>
          <a:xfrm>
            <a:off x="229337" y="2624672"/>
            <a:ext cx="4189525" cy="388162"/>
            <a:chOff x="229337" y="2624672"/>
            <a:chExt cx="4189525" cy="388162"/>
          </a:xfrm>
        </p:grpSpPr>
        <p:sp>
          <p:nvSpPr>
            <p:cNvPr id="170" name="Right Arrow 169"/>
            <p:cNvSpPr/>
            <p:nvPr/>
          </p:nvSpPr>
          <p:spPr>
            <a:xfrm>
              <a:off x="3033868" y="2624672"/>
              <a:ext cx="1384994" cy="388162"/>
            </a:xfrm>
            <a:prstGeom prst="rightArrow">
              <a:avLst>
                <a:gd name="adj1" fmla="val 75000"/>
                <a:gd name="adj2" fmla="val 50000"/>
              </a:avLst>
            </a:pr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sp>
        <p:sp>
          <p:nvSpPr>
            <p:cNvPr id="171" name="Freeform 170"/>
            <p:cNvSpPr/>
            <p:nvPr/>
          </p:nvSpPr>
          <p:spPr>
            <a:xfrm>
              <a:off x="229337" y="2624672"/>
              <a:ext cx="2804530" cy="388162"/>
            </a:xfrm>
            <a:custGeom>
              <a:avLst/>
              <a:gdLst>
                <a:gd name="connsiteX0" fmla="*/ 0 w 2804530"/>
                <a:gd name="connsiteY0" fmla="*/ 64695 h 388162"/>
                <a:gd name="connsiteX1" fmla="*/ 64695 w 2804530"/>
                <a:gd name="connsiteY1" fmla="*/ 0 h 388162"/>
                <a:gd name="connsiteX2" fmla="*/ 2739835 w 2804530"/>
                <a:gd name="connsiteY2" fmla="*/ 0 h 388162"/>
                <a:gd name="connsiteX3" fmla="*/ 2804530 w 2804530"/>
                <a:gd name="connsiteY3" fmla="*/ 64695 h 388162"/>
                <a:gd name="connsiteX4" fmla="*/ 2804530 w 2804530"/>
                <a:gd name="connsiteY4" fmla="*/ 323467 h 388162"/>
                <a:gd name="connsiteX5" fmla="*/ 2739835 w 2804530"/>
                <a:gd name="connsiteY5" fmla="*/ 388162 h 388162"/>
                <a:gd name="connsiteX6" fmla="*/ 64695 w 2804530"/>
                <a:gd name="connsiteY6" fmla="*/ 388162 h 388162"/>
                <a:gd name="connsiteX7" fmla="*/ 0 w 2804530"/>
                <a:gd name="connsiteY7" fmla="*/ 323467 h 388162"/>
                <a:gd name="connsiteX8" fmla="*/ 0 w 2804530"/>
                <a:gd name="connsiteY8" fmla="*/ 64695 h 388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04530" h="388162">
                  <a:moveTo>
                    <a:pt x="0" y="64695"/>
                  </a:moveTo>
                  <a:cubicBezTo>
                    <a:pt x="0" y="28965"/>
                    <a:pt x="28965" y="0"/>
                    <a:pt x="64695" y="0"/>
                  </a:cubicBezTo>
                  <a:lnTo>
                    <a:pt x="2739835" y="0"/>
                  </a:lnTo>
                  <a:cubicBezTo>
                    <a:pt x="2775565" y="0"/>
                    <a:pt x="2804530" y="28965"/>
                    <a:pt x="2804530" y="64695"/>
                  </a:cubicBezTo>
                  <a:lnTo>
                    <a:pt x="2804530" y="323467"/>
                  </a:lnTo>
                  <a:cubicBezTo>
                    <a:pt x="2804530" y="359197"/>
                    <a:pt x="2775565" y="388162"/>
                    <a:pt x="2739835" y="388162"/>
                  </a:cubicBezTo>
                  <a:lnTo>
                    <a:pt x="64695" y="388162"/>
                  </a:lnTo>
                  <a:cubicBezTo>
                    <a:pt x="28965" y="388162"/>
                    <a:pt x="0" y="359197"/>
                    <a:pt x="0" y="323467"/>
                  </a:cubicBezTo>
                  <a:lnTo>
                    <a:pt x="0" y="64695"/>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91339" tIns="55144" rIns="91339" bIns="55144" numCol="1" spcCol="1270" anchor="ctr" anchorCtr="0">
              <a:noAutofit/>
            </a:bodyPr>
            <a:lstStyle/>
            <a:p>
              <a:pPr lvl="0" algn="ctr" defTabSz="844550">
                <a:lnSpc>
                  <a:spcPct val="90000"/>
                </a:lnSpc>
                <a:spcBef>
                  <a:spcPct val="0"/>
                </a:spcBef>
                <a:spcAft>
                  <a:spcPct val="35000"/>
                </a:spcAft>
              </a:pPr>
              <a:r>
                <a:rPr lang="en-US" sz="2000" b="1" kern="1200" smtClean="0">
                  <a:solidFill>
                    <a:schemeClr val="bg1"/>
                  </a:solidFill>
                  <a:latin typeface="Times New Roman" pitchFamily="18" charset="0"/>
                  <a:cs typeface="Times New Roman" pitchFamily="18" charset="0"/>
                </a:rPr>
                <a:t>CHỈ TIÊU THỨ 5</a:t>
              </a:r>
              <a:endParaRPr lang="en-US" sz="2000" kern="1200">
                <a:latin typeface="Times New Roman" pitchFamily="18" charset="0"/>
                <a:cs typeface="Times New Roman" pitchFamily="18" charset="0"/>
              </a:endParaRPr>
            </a:p>
          </p:txBody>
        </p:sp>
      </p:grpSp>
      <p:grpSp>
        <p:nvGrpSpPr>
          <p:cNvPr id="195" name="Group 194"/>
          <p:cNvGrpSpPr/>
          <p:nvPr/>
        </p:nvGrpSpPr>
        <p:grpSpPr>
          <a:xfrm>
            <a:off x="229337" y="3051650"/>
            <a:ext cx="4189525" cy="388162"/>
            <a:chOff x="229337" y="3051650"/>
            <a:chExt cx="4189525" cy="388162"/>
          </a:xfrm>
        </p:grpSpPr>
        <p:sp>
          <p:nvSpPr>
            <p:cNvPr id="172" name="Right Arrow 171"/>
            <p:cNvSpPr/>
            <p:nvPr/>
          </p:nvSpPr>
          <p:spPr>
            <a:xfrm>
              <a:off x="3033868" y="3051650"/>
              <a:ext cx="1384994" cy="388162"/>
            </a:xfrm>
            <a:prstGeom prst="rightArrow">
              <a:avLst>
                <a:gd name="adj1" fmla="val 75000"/>
                <a:gd name="adj2" fmla="val 50000"/>
              </a:avLst>
            </a:pr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sp>
        <p:sp>
          <p:nvSpPr>
            <p:cNvPr id="173" name="Freeform 172"/>
            <p:cNvSpPr/>
            <p:nvPr/>
          </p:nvSpPr>
          <p:spPr>
            <a:xfrm>
              <a:off x="229337" y="3051650"/>
              <a:ext cx="2804530" cy="388162"/>
            </a:xfrm>
            <a:custGeom>
              <a:avLst/>
              <a:gdLst>
                <a:gd name="connsiteX0" fmla="*/ 0 w 2804530"/>
                <a:gd name="connsiteY0" fmla="*/ 64695 h 388162"/>
                <a:gd name="connsiteX1" fmla="*/ 64695 w 2804530"/>
                <a:gd name="connsiteY1" fmla="*/ 0 h 388162"/>
                <a:gd name="connsiteX2" fmla="*/ 2739835 w 2804530"/>
                <a:gd name="connsiteY2" fmla="*/ 0 h 388162"/>
                <a:gd name="connsiteX3" fmla="*/ 2804530 w 2804530"/>
                <a:gd name="connsiteY3" fmla="*/ 64695 h 388162"/>
                <a:gd name="connsiteX4" fmla="*/ 2804530 w 2804530"/>
                <a:gd name="connsiteY4" fmla="*/ 323467 h 388162"/>
                <a:gd name="connsiteX5" fmla="*/ 2739835 w 2804530"/>
                <a:gd name="connsiteY5" fmla="*/ 388162 h 388162"/>
                <a:gd name="connsiteX6" fmla="*/ 64695 w 2804530"/>
                <a:gd name="connsiteY6" fmla="*/ 388162 h 388162"/>
                <a:gd name="connsiteX7" fmla="*/ 0 w 2804530"/>
                <a:gd name="connsiteY7" fmla="*/ 323467 h 388162"/>
                <a:gd name="connsiteX8" fmla="*/ 0 w 2804530"/>
                <a:gd name="connsiteY8" fmla="*/ 64695 h 388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04530" h="388162">
                  <a:moveTo>
                    <a:pt x="0" y="64695"/>
                  </a:moveTo>
                  <a:cubicBezTo>
                    <a:pt x="0" y="28965"/>
                    <a:pt x="28965" y="0"/>
                    <a:pt x="64695" y="0"/>
                  </a:cubicBezTo>
                  <a:lnTo>
                    <a:pt x="2739835" y="0"/>
                  </a:lnTo>
                  <a:cubicBezTo>
                    <a:pt x="2775565" y="0"/>
                    <a:pt x="2804530" y="28965"/>
                    <a:pt x="2804530" y="64695"/>
                  </a:cubicBezTo>
                  <a:lnTo>
                    <a:pt x="2804530" y="323467"/>
                  </a:lnTo>
                  <a:cubicBezTo>
                    <a:pt x="2804530" y="359197"/>
                    <a:pt x="2775565" y="388162"/>
                    <a:pt x="2739835" y="388162"/>
                  </a:cubicBezTo>
                  <a:lnTo>
                    <a:pt x="64695" y="388162"/>
                  </a:lnTo>
                  <a:cubicBezTo>
                    <a:pt x="28965" y="388162"/>
                    <a:pt x="0" y="359197"/>
                    <a:pt x="0" y="323467"/>
                  </a:cubicBezTo>
                  <a:lnTo>
                    <a:pt x="0" y="64695"/>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91339" tIns="55144" rIns="91339" bIns="55144" numCol="1" spcCol="1270" anchor="ctr" anchorCtr="0">
              <a:noAutofit/>
            </a:bodyPr>
            <a:lstStyle/>
            <a:p>
              <a:pPr lvl="0" algn="ctr" defTabSz="844550">
                <a:lnSpc>
                  <a:spcPct val="90000"/>
                </a:lnSpc>
                <a:spcBef>
                  <a:spcPct val="0"/>
                </a:spcBef>
                <a:spcAft>
                  <a:spcPct val="35000"/>
                </a:spcAft>
              </a:pPr>
              <a:r>
                <a:rPr lang="en-US" sz="2000" b="1" kern="1200" smtClean="0">
                  <a:solidFill>
                    <a:schemeClr val="bg1"/>
                  </a:solidFill>
                  <a:latin typeface="Times New Roman" pitchFamily="18" charset="0"/>
                  <a:cs typeface="Times New Roman" pitchFamily="18" charset="0"/>
                </a:rPr>
                <a:t>CHỈ TIÊU THỨ 6</a:t>
              </a:r>
              <a:endParaRPr lang="en-US" sz="2000" kern="1200">
                <a:latin typeface="Times New Roman" pitchFamily="18" charset="0"/>
                <a:cs typeface="Times New Roman" pitchFamily="18" charset="0"/>
              </a:endParaRPr>
            </a:p>
          </p:txBody>
        </p:sp>
      </p:grpSp>
      <p:grpSp>
        <p:nvGrpSpPr>
          <p:cNvPr id="196" name="Group 195"/>
          <p:cNvGrpSpPr/>
          <p:nvPr/>
        </p:nvGrpSpPr>
        <p:grpSpPr>
          <a:xfrm>
            <a:off x="229337" y="3478629"/>
            <a:ext cx="4189525" cy="388162"/>
            <a:chOff x="229337" y="3478629"/>
            <a:chExt cx="4189525" cy="388162"/>
          </a:xfrm>
        </p:grpSpPr>
        <p:sp>
          <p:nvSpPr>
            <p:cNvPr id="174" name="Right Arrow 173"/>
            <p:cNvSpPr/>
            <p:nvPr/>
          </p:nvSpPr>
          <p:spPr>
            <a:xfrm>
              <a:off x="3033868" y="3478629"/>
              <a:ext cx="1384994" cy="388162"/>
            </a:xfrm>
            <a:prstGeom prst="rightArrow">
              <a:avLst>
                <a:gd name="adj1" fmla="val 75000"/>
                <a:gd name="adj2" fmla="val 50000"/>
              </a:avLst>
            </a:pr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sp>
        <p:sp>
          <p:nvSpPr>
            <p:cNvPr id="175" name="Freeform 174"/>
            <p:cNvSpPr/>
            <p:nvPr/>
          </p:nvSpPr>
          <p:spPr>
            <a:xfrm>
              <a:off x="229337" y="3478629"/>
              <a:ext cx="2804530" cy="388162"/>
            </a:xfrm>
            <a:custGeom>
              <a:avLst/>
              <a:gdLst>
                <a:gd name="connsiteX0" fmla="*/ 0 w 2804530"/>
                <a:gd name="connsiteY0" fmla="*/ 64695 h 388162"/>
                <a:gd name="connsiteX1" fmla="*/ 64695 w 2804530"/>
                <a:gd name="connsiteY1" fmla="*/ 0 h 388162"/>
                <a:gd name="connsiteX2" fmla="*/ 2739835 w 2804530"/>
                <a:gd name="connsiteY2" fmla="*/ 0 h 388162"/>
                <a:gd name="connsiteX3" fmla="*/ 2804530 w 2804530"/>
                <a:gd name="connsiteY3" fmla="*/ 64695 h 388162"/>
                <a:gd name="connsiteX4" fmla="*/ 2804530 w 2804530"/>
                <a:gd name="connsiteY4" fmla="*/ 323467 h 388162"/>
                <a:gd name="connsiteX5" fmla="*/ 2739835 w 2804530"/>
                <a:gd name="connsiteY5" fmla="*/ 388162 h 388162"/>
                <a:gd name="connsiteX6" fmla="*/ 64695 w 2804530"/>
                <a:gd name="connsiteY6" fmla="*/ 388162 h 388162"/>
                <a:gd name="connsiteX7" fmla="*/ 0 w 2804530"/>
                <a:gd name="connsiteY7" fmla="*/ 323467 h 388162"/>
                <a:gd name="connsiteX8" fmla="*/ 0 w 2804530"/>
                <a:gd name="connsiteY8" fmla="*/ 64695 h 388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04530" h="388162">
                  <a:moveTo>
                    <a:pt x="0" y="64695"/>
                  </a:moveTo>
                  <a:cubicBezTo>
                    <a:pt x="0" y="28965"/>
                    <a:pt x="28965" y="0"/>
                    <a:pt x="64695" y="0"/>
                  </a:cubicBezTo>
                  <a:lnTo>
                    <a:pt x="2739835" y="0"/>
                  </a:lnTo>
                  <a:cubicBezTo>
                    <a:pt x="2775565" y="0"/>
                    <a:pt x="2804530" y="28965"/>
                    <a:pt x="2804530" y="64695"/>
                  </a:cubicBezTo>
                  <a:lnTo>
                    <a:pt x="2804530" y="323467"/>
                  </a:lnTo>
                  <a:cubicBezTo>
                    <a:pt x="2804530" y="359197"/>
                    <a:pt x="2775565" y="388162"/>
                    <a:pt x="2739835" y="388162"/>
                  </a:cubicBezTo>
                  <a:lnTo>
                    <a:pt x="64695" y="388162"/>
                  </a:lnTo>
                  <a:cubicBezTo>
                    <a:pt x="28965" y="388162"/>
                    <a:pt x="0" y="359197"/>
                    <a:pt x="0" y="323467"/>
                  </a:cubicBezTo>
                  <a:lnTo>
                    <a:pt x="0" y="64695"/>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91339" tIns="55144" rIns="91339" bIns="55144" numCol="1" spcCol="1270" anchor="ctr" anchorCtr="0">
              <a:noAutofit/>
            </a:bodyPr>
            <a:lstStyle/>
            <a:p>
              <a:pPr lvl="0" algn="ctr" defTabSz="844550">
                <a:lnSpc>
                  <a:spcPct val="90000"/>
                </a:lnSpc>
                <a:spcBef>
                  <a:spcPct val="0"/>
                </a:spcBef>
                <a:spcAft>
                  <a:spcPct val="35000"/>
                </a:spcAft>
              </a:pPr>
              <a:r>
                <a:rPr lang="en-US" sz="2000" b="1" kern="1200" smtClean="0">
                  <a:solidFill>
                    <a:schemeClr val="bg1"/>
                  </a:solidFill>
                  <a:latin typeface="Times New Roman" pitchFamily="18" charset="0"/>
                  <a:cs typeface="Times New Roman" pitchFamily="18" charset="0"/>
                </a:rPr>
                <a:t>CHỈ TIÊU THỨ 7</a:t>
              </a:r>
              <a:endParaRPr lang="en-US" sz="2000" kern="1200">
                <a:latin typeface="Times New Roman" pitchFamily="18" charset="0"/>
                <a:cs typeface="Times New Roman" pitchFamily="18" charset="0"/>
              </a:endParaRPr>
            </a:p>
          </p:txBody>
        </p:sp>
      </p:grpSp>
      <p:grpSp>
        <p:nvGrpSpPr>
          <p:cNvPr id="197" name="Group 196"/>
          <p:cNvGrpSpPr/>
          <p:nvPr/>
        </p:nvGrpSpPr>
        <p:grpSpPr>
          <a:xfrm>
            <a:off x="229337" y="3905608"/>
            <a:ext cx="4189525" cy="388162"/>
            <a:chOff x="229337" y="3905608"/>
            <a:chExt cx="4189525" cy="388162"/>
          </a:xfrm>
        </p:grpSpPr>
        <p:sp>
          <p:nvSpPr>
            <p:cNvPr id="176" name="Right Arrow 175"/>
            <p:cNvSpPr/>
            <p:nvPr/>
          </p:nvSpPr>
          <p:spPr>
            <a:xfrm>
              <a:off x="3033868" y="3905608"/>
              <a:ext cx="1384994" cy="388162"/>
            </a:xfrm>
            <a:prstGeom prst="rightArrow">
              <a:avLst>
                <a:gd name="adj1" fmla="val 75000"/>
                <a:gd name="adj2" fmla="val 50000"/>
              </a:avLst>
            </a:pr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sp>
        <p:sp>
          <p:nvSpPr>
            <p:cNvPr id="177" name="Freeform 176"/>
            <p:cNvSpPr/>
            <p:nvPr/>
          </p:nvSpPr>
          <p:spPr>
            <a:xfrm>
              <a:off x="229337" y="3905608"/>
              <a:ext cx="2804530" cy="388162"/>
            </a:xfrm>
            <a:custGeom>
              <a:avLst/>
              <a:gdLst>
                <a:gd name="connsiteX0" fmla="*/ 0 w 2804530"/>
                <a:gd name="connsiteY0" fmla="*/ 64695 h 388162"/>
                <a:gd name="connsiteX1" fmla="*/ 64695 w 2804530"/>
                <a:gd name="connsiteY1" fmla="*/ 0 h 388162"/>
                <a:gd name="connsiteX2" fmla="*/ 2739835 w 2804530"/>
                <a:gd name="connsiteY2" fmla="*/ 0 h 388162"/>
                <a:gd name="connsiteX3" fmla="*/ 2804530 w 2804530"/>
                <a:gd name="connsiteY3" fmla="*/ 64695 h 388162"/>
                <a:gd name="connsiteX4" fmla="*/ 2804530 w 2804530"/>
                <a:gd name="connsiteY4" fmla="*/ 323467 h 388162"/>
                <a:gd name="connsiteX5" fmla="*/ 2739835 w 2804530"/>
                <a:gd name="connsiteY5" fmla="*/ 388162 h 388162"/>
                <a:gd name="connsiteX6" fmla="*/ 64695 w 2804530"/>
                <a:gd name="connsiteY6" fmla="*/ 388162 h 388162"/>
                <a:gd name="connsiteX7" fmla="*/ 0 w 2804530"/>
                <a:gd name="connsiteY7" fmla="*/ 323467 h 388162"/>
                <a:gd name="connsiteX8" fmla="*/ 0 w 2804530"/>
                <a:gd name="connsiteY8" fmla="*/ 64695 h 388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04530" h="388162">
                  <a:moveTo>
                    <a:pt x="0" y="64695"/>
                  </a:moveTo>
                  <a:cubicBezTo>
                    <a:pt x="0" y="28965"/>
                    <a:pt x="28965" y="0"/>
                    <a:pt x="64695" y="0"/>
                  </a:cubicBezTo>
                  <a:lnTo>
                    <a:pt x="2739835" y="0"/>
                  </a:lnTo>
                  <a:cubicBezTo>
                    <a:pt x="2775565" y="0"/>
                    <a:pt x="2804530" y="28965"/>
                    <a:pt x="2804530" y="64695"/>
                  </a:cubicBezTo>
                  <a:lnTo>
                    <a:pt x="2804530" y="323467"/>
                  </a:lnTo>
                  <a:cubicBezTo>
                    <a:pt x="2804530" y="359197"/>
                    <a:pt x="2775565" y="388162"/>
                    <a:pt x="2739835" y="388162"/>
                  </a:cubicBezTo>
                  <a:lnTo>
                    <a:pt x="64695" y="388162"/>
                  </a:lnTo>
                  <a:cubicBezTo>
                    <a:pt x="28965" y="388162"/>
                    <a:pt x="0" y="359197"/>
                    <a:pt x="0" y="323467"/>
                  </a:cubicBezTo>
                  <a:lnTo>
                    <a:pt x="0" y="64695"/>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91339" tIns="55144" rIns="91339" bIns="55144" numCol="1" spcCol="1270" anchor="ctr" anchorCtr="0">
              <a:noAutofit/>
            </a:bodyPr>
            <a:lstStyle/>
            <a:p>
              <a:pPr lvl="0" algn="ctr" defTabSz="844550">
                <a:lnSpc>
                  <a:spcPct val="90000"/>
                </a:lnSpc>
                <a:spcBef>
                  <a:spcPct val="0"/>
                </a:spcBef>
                <a:spcAft>
                  <a:spcPct val="35000"/>
                </a:spcAft>
              </a:pPr>
              <a:r>
                <a:rPr lang="en-US" sz="2000" b="1" kern="1200" smtClean="0">
                  <a:solidFill>
                    <a:schemeClr val="bg1"/>
                  </a:solidFill>
                  <a:latin typeface="Times New Roman" pitchFamily="18" charset="0"/>
                  <a:cs typeface="Times New Roman" pitchFamily="18" charset="0"/>
                </a:rPr>
                <a:t>CHỈ TIÊU THỨ 8</a:t>
              </a:r>
              <a:endParaRPr lang="en-US" sz="2000" kern="1200">
                <a:latin typeface="Times New Roman" pitchFamily="18" charset="0"/>
                <a:cs typeface="Times New Roman" pitchFamily="18" charset="0"/>
              </a:endParaRPr>
            </a:p>
          </p:txBody>
        </p:sp>
      </p:grpSp>
      <p:grpSp>
        <p:nvGrpSpPr>
          <p:cNvPr id="198" name="Group 197"/>
          <p:cNvGrpSpPr/>
          <p:nvPr/>
        </p:nvGrpSpPr>
        <p:grpSpPr>
          <a:xfrm>
            <a:off x="229337" y="4332586"/>
            <a:ext cx="4189525" cy="388162"/>
            <a:chOff x="229337" y="4332586"/>
            <a:chExt cx="4189525" cy="388162"/>
          </a:xfrm>
        </p:grpSpPr>
        <p:sp>
          <p:nvSpPr>
            <p:cNvPr id="178" name="Right Arrow 177"/>
            <p:cNvSpPr/>
            <p:nvPr/>
          </p:nvSpPr>
          <p:spPr>
            <a:xfrm>
              <a:off x="3033868" y="4332586"/>
              <a:ext cx="1384994" cy="388162"/>
            </a:xfrm>
            <a:prstGeom prst="rightArrow">
              <a:avLst>
                <a:gd name="adj1" fmla="val 75000"/>
                <a:gd name="adj2" fmla="val 50000"/>
              </a:avLst>
            </a:pr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sp>
        <p:sp>
          <p:nvSpPr>
            <p:cNvPr id="179" name="Freeform 178"/>
            <p:cNvSpPr/>
            <p:nvPr/>
          </p:nvSpPr>
          <p:spPr>
            <a:xfrm>
              <a:off x="229337" y="4332586"/>
              <a:ext cx="2804530" cy="388162"/>
            </a:xfrm>
            <a:custGeom>
              <a:avLst/>
              <a:gdLst>
                <a:gd name="connsiteX0" fmla="*/ 0 w 2804530"/>
                <a:gd name="connsiteY0" fmla="*/ 64695 h 388162"/>
                <a:gd name="connsiteX1" fmla="*/ 64695 w 2804530"/>
                <a:gd name="connsiteY1" fmla="*/ 0 h 388162"/>
                <a:gd name="connsiteX2" fmla="*/ 2739835 w 2804530"/>
                <a:gd name="connsiteY2" fmla="*/ 0 h 388162"/>
                <a:gd name="connsiteX3" fmla="*/ 2804530 w 2804530"/>
                <a:gd name="connsiteY3" fmla="*/ 64695 h 388162"/>
                <a:gd name="connsiteX4" fmla="*/ 2804530 w 2804530"/>
                <a:gd name="connsiteY4" fmla="*/ 323467 h 388162"/>
                <a:gd name="connsiteX5" fmla="*/ 2739835 w 2804530"/>
                <a:gd name="connsiteY5" fmla="*/ 388162 h 388162"/>
                <a:gd name="connsiteX6" fmla="*/ 64695 w 2804530"/>
                <a:gd name="connsiteY6" fmla="*/ 388162 h 388162"/>
                <a:gd name="connsiteX7" fmla="*/ 0 w 2804530"/>
                <a:gd name="connsiteY7" fmla="*/ 323467 h 388162"/>
                <a:gd name="connsiteX8" fmla="*/ 0 w 2804530"/>
                <a:gd name="connsiteY8" fmla="*/ 64695 h 388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04530" h="388162">
                  <a:moveTo>
                    <a:pt x="0" y="64695"/>
                  </a:moveTo>
                  <a:cubicBezTo>
                    <a:pt x="0" y="28965"/>
                    <a:pt x="28965" y="0"/>
                    <a:pt x="64695" y="0"/>
                  </a:cubicBezTo>
                  <a:lnTo>
                    <a:pt x="2739835" y="0"/>
                  </a:lnTo>
                  <a:cubicBezTo>
                    <a:pt x="2775565" y="0"/>
                    <a:pt x="2804530" y="28965"/>
                    <a:pt x="2804530" y="64695"/>
                  </a:cubicBezTo>
                  <a:lnTo>
                    <a:pt x="2804530" y="323467"/>
                  </a:lnTo>
                  <a:cubicBezTo>
                    <a:pt x="2804530" y="359197"/>
                    <a:pt x="2775565" y="388162"/>
                    <a:pt x="2739835" y="388162"/>
                  </a:cubicBezTo>
                  <a:lnTo>
                    <a:pt x="64695" y="388162"/>
                  </a:lnTo>
                  <a:cubicBezTo>
                    <a:pt x="28965" y="388162"/>
                    <a:pt x="0" y="359197"/>
                    <a:pt x="0" y="323467"/>
                  </a:cubicBezTo>
                  <a:lnTo>
                    <a:pt x="0" y="64695"/>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91339" tIns="55144" rIns="91339" bIns="55144" numCol="1" spcCol="1270" anchor="ctr" anchorCtr="0">
              <a:noAutofit/>
            </a:bodyPr>
            <a:lstStyle/>
            <a:p>
              <a:pPr lvl="0" algn="ctr" defTabSz="844550">
                <a:lnSpc>
                  <a:spcPct val="90000"/>
                </a:lnSpc>
                <a:spcBef>
                  <a:spcPct val="0"/>
                </a:spcBef>
                <a:spcAft>
                  <a:spcPct val="35000"/>
                </a:spcAft>
              </a:pPr>
              <a:r>
                <a:rPr lang="en-US" sz="2000" b="1" kern="1200" smtClean="0">
                  <a:solidFill>
                    <a:schemeClr val="bg1"/>
                  </a:solidFill>
                  <a:latin typeface="Times New Roman" pitchFamily="18" charset="0"/>
                  <a:cs typeface="Times New Roman" pitchFamily="18" charset="0"/>
                </a:rPr>
                <a:t>CHỈ TIÊU THỨ 9</a:t>
              </a:r>
              <a:endParaRPr lang="en-US" sz="2000" kern="1200">
                <a:latin typeface="Times New Roman" pitchFamily="18" charset="0"/>
                <a:cs typeface="Times New Roman" pitchFamily="18" charset="0"/>
              </a:endParaRPr>
            </a:p>
          </p:txBody>
        </p:sp>
      </p:grpSp>
      <p:grpSp>
        <p:nvGrpSpPr>
          <p:cNvPr id="199" name="Group 198"/>
          <p:cNvGrpSpPr/>
          <p:nvPr/>
        </p:nvGrpSpPr>
        <p:grpSpPr>
          <a:xfrm>
            <a:off x="229337" y="4759565"/>
            <a:ext cx="4189525" cy="388162"/>
            <a:chOff x="229337" y="4759565"/>
            <a:chExt cx="4189525" cy="388162"/>
          </a:xfrm>
        </p:grpSpPr>
        <p:sp>
          <p:nvSpPr>
            <p:cNvPr id="180" name="Right Arrow 179"/>
            <p:cNvSpPr/>
            <p:nvPr/>
          </p:nvSpPr>
          <p:spPr>
            <a:xfrm>
              <a:off x="3033868" y="4759565"/>
              <a:ext cx="1384994" cy="388162"/>
            </a:xfrm>
            <a:prstGeom prst="rightArrow">
              <a:avLst>
                <a:gd name="adj1" fmla="val 75000"/>
                <a:gd name="adj2" fmla="val 50000"/>
              </a:avLst>
            </a:pr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sp>
        <p:sp>
          <p:nvSpPr>
            <p:cNvPr id="181" name="Freeform 180"/>
            <p:cNvSpPr/>
            <p:nvPr/>
          </p:nvSpPr>
          <p:spPr>
            <a:xfrm>
              <a:off x="229337" y="4759565"/>
              <a:ext cx="2804530" cy="388162"/>
            </a:xfrm>
            <a:custGeom>
              <a:avLst/>
              <a:gdLst>
                <a:gd name="connsiteX0" fmla="*/ 0 w 2804530"/>
                <a:gd name="connsiteY0" fmla="*/ 64695 h 388162"/>
                <a:gd name="connsiteX1" fmla="*/ 64695 w 2804530"/>
                <a:gd name="connsiteY1" fmla="*/ 0 h 388162"/>
                <a:gd name="connsiteX2" fmla="*/ 2739835 w 2804530"/>
                <a:gd name="connsiteY2" fmla="*/ 0 h 388162"/>
                <a:gd name="connsiteX3" fmla="*/ 2804530 w 2804530"/>
                <a:gd name="connsiteY3" fmla="*/ 64695 h 388162"/>
                <a:gd name="connsiteX4" fmla="*/ 2804530 w 2804530"/>
                <a:gd name="connsiteY4" fmla="*/ 323467 h 388162"/>
                <a:gd name="connsiteX5" fmla="*/ 2739835 w 2804530"/>
                <a:gd name="connsiteY5" fmla="*/ 388162 h 388162"/>
                <a:gd name="connsiteX6" fmla="*/ 64695 w 2804530"/>
                <a:gd name="connsiteY6" fmla="*/ 388162 h 388162"/>
                <a:gd name="connsiteX7" fmla="*/ 0 w 2804530"/>
                <a:gd name="connsiteY7" fmla="*/ 323467 h 388162"/>
                <a:gd name="connsiteX8" fmla="*/ 0 w 2804530"/>
                <a:gd name="connsiteY8" fmla="*/ 64695 h 388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04530" h="388162">
                  <a:moveTo>
                    <a:pt x="0" y="64695"/>
                  </a:moveTo>
                  <a:cubicBezTo>
                    <a:pt x="0" y="28965"/>
                    <a:pt x="28965" y="0"/>
                    <a:pt x="64695" y="0"/>
                  </a:cubicBezTo>
                  <a:lnTo>
                    <a:pt x="2739835" y="0"/>
                  </a:lnTo>
                  <a:cubicBezTo>
                    <a:pt x="2775565" y="0"/>
                    <a:pt x="2804530" y="28965"/>
                    <a:pt x="2804530" y="64695"/>
                  </a:cubicBezTo>
                  <a:lnTo>
                    <a:pt x="2804530" y="323467"/>
                  </a:lnTo>
                  <a:cubicBezTo>
                    <a:pt x="2804530" y="359197"/>
                    <a:pt x="2775565" y="388162"/>
                    <a:pt x="2739835" y="388162"/>
                  </a:cubicBezTo>
                  <a:lnTo>
                    <a:pt x="64695" y="388162"/>
                  </a:lnTo>
                  <a:cubicBezTo>
                    <a:pt x="28965" y="388162"/>
                    <a:pt x="0" y="359197"/>
                    <a:pt x="0" y="323467"/>
                  </a:cubicBezTo>
                  <a:lnTo>
                    <a:pt x="0" y="64695"/>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91339" tIns="55144" rIns="91339" bIns="55144" numCol="1" spcCol="1270" anchor="ctr" anchorCtr="0">
              <a:noAutofit/>
            </a:bodyPr>
            <a:lstStyle/>
            <a:p>
              <a:pPr lvl="0" algn="ctr" defTabSz="844550">
                <a:lnSpc>
                  <a:spcPct val="90000"/>
                </a:lnSpc>
                <a:spcBef>
                  <a:spcPct val="0"/>
                </a:spcBef>
                <a:spcAft>
                  <a:spcPct val="35000"/>
                </a:spcAft>
              </a:pPr>
              <a:r>
                <a:rPr lang="en-US" sz="2000" b="1" kern="1200" smtClean="0">
                  <a:solidFill>
                    <a:schemeClr val="bg1"/>
                  </a:solidFill>
                  <a:latin typeface="Times New Roman" pitchFamily="18" charset="0"/>
                  <a:cs typeface="Times New Roman" pitchFamily="18" charset="0"/>
                </a:rPr>
                <a:t>CHỈ TIÊU THỨ 10</a:t>
              </a:r>
              <a:endParaRPr lang="en-US" sz="2000" kern="1200">
                <a:latin typeface="Times New Roman" pitchFamily="18" charset="0"/>
                <a:cs typeface="Times New Roman" pitchFamily="18" charset="0"/>
              </a:endParaRPr>
            </a:p>
          </p:txBody>
        </p:sp>
      </p:grpSp>
      <p:grpSp>
        <p:nvGrpSpPr>
          <p:cNvPr id="200" name="Group 199"/>
          <p:cNvGrpSpPr/>
          <p:nvPr/>
        </p:nvGrpSpPr>
        <p:grpSpPr>
          <a:xfrm>
            <a:off x="229337" y="5186543"/>
            <a:ext cx="4189525" cy="388162"/>
            <a:chOff x="229337" y="5186543"/>
            <a:chExt cx="4189525" cy="388162"/>
          </a:xfrm>
        </p:grpSpPr>
        <p:sp>
          <p:nvSpPr>
            <p:cNvPr id="182" name="Right Arrow 181"/>
            <p:cNvSpPr/>
            <p:nvPr/>
          </p:nvSpPr>
          <p:spPr>
            <a:xfrm>
              <a:off x="3033868" y="5186543"/>
              <a:ext cx="1384994" cy="388162"/>
            </a:xfrm>
            <a:prstGeom prst="rightArrow">
              <a:avLst>
                <a:gd name="adj1" fmla="val 75000"/>
                <a:gd name="adj2" fmla="val 50000"/>
              </a:avLst>
            </a:pr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sp>
        <p:sp>
          <p:nvSpPr>
            <p:cNvPr id="183" name="Freeform 182"/>
            <p:cNvSpPr/>
            <p:nvPr/>
          </p:nvSpPr>
          <p:spPr>
            <a:xfrm>
              <a:off x="229337" y="5186543"/>
              <a:ext cx="2804530" cy="388162"/>
            </a:xfrm>
            <a:custGeom>
              <a:avLst/>
              <a:gdLst>
                <a:gd name="connsiteX0" fmla="*/ 0 w 2804530"/>
                <a:gd name="connsiteY0" fmla="*/ 64695 h 388162"/>
                <a:gd name="connsiteX1" fmla="*/ 64695 w 2804530"/>
                <a:gd name="connsiteY1" fmla="*/ 0 h 388162"/>
                <a:gd name="connsiteX2" fmla="*/ 2739835 w 2804530"/>
                <a:gd name="connsiteY2" fmla="*/ 0 h 388162"/>
                <a:gd name="connsiteX3" fmla="*/ 2804530 w 2804530"/>
                <a:gd name="connsiteY3" fmla="*/ 64695 h 388162"/>
                <a:gd name="connsiteX4" fmla="*/ 2804530 w 2804530"/>
                <a:gd name="connsiteY4" fmla="*/ 323467 h 388162"/>
                <a:gd name="connsiteX5" fmla="*/ 2739835 w 2804530"/>
                <a:gd name="connsiteY5" fmla="*/ 388162 h 388162"/>
                <a:gd name="connsiteX6" fmla="*/ 64695 w 2804530"/>
                <a:gd name="connsiteY6" fmla="*/ 388162 h 388162"/>
                <a:gd name="connsiteX7" fmla="*/ 0 w 2804530"/>
                <a:gd name="connsiteY7" fmla="*/ 323467 h 388162"/>
                <a:gd name="connsiteX8" fmla="*/ 0 w 2804530"/>
                <a:gd name="connsiteY8" fmla="*/ 64695 h 388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04530" h="388162">
                  <a:moveTo>
                    <a:pt x="0" y="64695"/>
                  </a:moveTo>
                  <a:cubicBezTo>
                    <a:pt x="0" y="28965"/>
                    <a:pt x="28965" y="0"/>
                    <a:pt x="64695" y="0"/>
                  </a:cubicBezTo>
                  <a:lnTo>
                    <a:pt x="2739835" y="0"/>
                  </a:lnTo>
                  <a:cubicBezTo>
                    <a:pt x="2775565" y="0"/>
                    <a:pt x="2804530" y="28965"/>
                    <a:pt x="2804530" y="64695"/>
                  </a:cubicBezTo>
                  <a:lnTo>
                    <a:pt x="2804530" y="323467"/>
                  </a:lnTo>
                  <a:cubicBezTo>
                    <a:pt x="2804530" y="359197"/>
                    <a:pt x="2775565" y="388162"/>
                    <a:pt x="2739835" y="388162"/>
                  </a:cubicBezTo>
                  <a:lnTo>
                    <a:pt x="64695" y="388162"/>
                  </a:lnTo>
                  <a:cubicBezTo>
                    <a:pt x="28965" y="388162"/>
                    <a:pt x="0" y="359197"/>
                    <a:pt x="0" y="323467"/>
                  </a:cubicBezTo>
                  <a:lnTo>
                    <a:pt x="0" y="64695"/>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91339" tIns="55144" rIns="91339" bIns="55144" numCol="1" spcCol="1270" anchor="ctr" anchorCtr="0">
              <a:noAutofit/>
            </a:bodyPr>
            <a:lstStyle/>
            <a:p>
              <a:pPr lvl="0" algn="ctr" defTabSz="844550">
                <a:lnSpc>
                  <a:spcPct val="90000"/>
                </a:lnSpc>
                <a:spcBef>
                  <a:spcPct val="0"/>
                </a:spcBef>
                <a:spcAft>
                  <a:spcPct val="35000"/>
                </a:spcAft>
              </a:pPr>
              <a:r>
                <a:rPr lang="en-US" sz="2000" b="1" kern="1200" smtClean="0">
                  <a:solidFill>
                    <a:schemeClr val="bg1"/>
                  </a:solidFill>
                  <a:latin typeface="Times New Roman" pitchFamily="18" charset="0"/>
                  <a:cs typeface="Times New Roman" pitchFamily="18" charset="0"/>
                </a:rPr>
                <a:t>CHỈ TIÊU THỨ 11</a:t>
              </a:r>
              <a:endParaRPr lang="en-US" sz="2000" kern="1200">
                <a:latin typeface="Times New Roman" pitchFamily="18" charset="0"/>
                <a:cs typeface="Times New Roman" pitchFamily="18" charset="0"/>
              </a:endParaRPr>
            </a:p>
          </p:txBody>
        </p:sp>
      </p:grpSp>
      <p:grpSp>
        <p:nvGrpSpPr>
          <p:cNvPr id="201" name="Group 200"/>
          <p:cNvGrpSpPr/>
          <p:nvPr/>
        </p:nvGrpSpPr>
        <p:grpSpPr>
          <a:xfrm>
            <a:off x="229337" y="5613522"/>
            <a:ext cx="4189525" cy="388162"/>
            <a:chOff x="229337" y="5613522"/>
            <a:chExt cx="4189525" cy="388162"/>
          </a:xfrm>
        </p:grpSpPr>
        <p:sp>
          <p:nvSpPr>
            <p:cNvPr id="184" name="Right Arrow 183"/>
            <p:cNvSpPr/>
            <p:nvPr/>
          </p:nvSpPr>
          <p:spPr>
            <a:xfrm>
              <a:off x="3033868" y="5613522"/>
              <a:ext cx="1384994" cy="388162"/>
            </a:xfrm>
            <a:prstGeom prst="rightArrow">
              <a:avLst>
                <a:gd name="adj1" fmla="val 75000"/>
                <a:gd name="adj2" fmla="val 50000"/>
              </a:avLst>
            </a:pr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sp>
        <p:sp>
          <p:nvSpPr>
            <p:cNvPr id="185" name="Freeform 184"/>
            <p:cNvSpPr/>
            <p:nvPr/>
          </p:nvSpPr>
          <p:spPr>
            <a:xfrm>
              <a:off x="229337" y="5613522"/>
              <a:ext cx="2804530" cy="388162"/>
            </a:xfrm>
            <a:custGeom>
              <a:avLst/>
              <a:gdLst>
                <a:gd name="connsiteX0" fmla="*/ 0 w 2804530"/>
                <a:gd name="connsiteY0" fmla="*/ 64695 h 388162"/>
                <a:gd name="connsiteX1" fmla="*/ 64695 w 2804530"/>
                <a:gd name="connsiteY1" fmla="*/ 0 h 388162"/>
                <a:gd name="connsiteX2" fmla="*/ 2739835 w 2804530"/>
                <a:gd name="connsiteY2" fmla="*/ 0 h 388162"/>
                <a:gd name="connsiteX3" fmla="*/ 2804530 w 2804530"/>
                <a:gd name="connsiteY3" fmla="*/ 64695 h 388162"/>
                <a:gd name="connsiteX4" fmla="*/ 2804530 w 2804530"/>
                <a:gd name="connsiteY4" fmla="*/ 323467 h 388162"/>
                <a:gd name="connsiteX5" fmla="*/ 2739835 w 2804530"/>
                <a:gd name="connsiteY5" fmla="*/ 388162 h 388162"/>
                <a:gd name="connsiteX6" fmla="*/ 64695 w 2804530"/>
                <a:gd name="connsiteY6" fmla="*/ 388162 h 388162"/>
                <a:gd name="connsiteX7" fmla="*/ 0 w 2804530"/>
                <a:gd name="connsiteY7" fmla="*/ 323467 h 388162"/>
                <a:gd name="connsiteX8" fmla="*/ 0 w 2804530"/>
                <a:gd name="connsiteY8" fmla="*/ 64695 h 388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04530" h="388162">
                  <a:moveTo>
                    <a:pt x="0" y="64695"/>
                  </a:moveTo>
                  <a:cubicBezTo>
                    <a:pt x="0" y="28965"/>
                    <a:pt x="28965" y="0"/>
                    <a:pt x="64695" y="0"/>
                  </a:cubicBezTo>
                  <a:lnTo>
                    <a:pt x="2739835" y="0"/>
                  </a:lnTo>
                  <a:cubicBezTo>
                    <a:pt x="2775565" y="0"/>
                    <a:pt x="2804530" y="28965"/>
                    <a:pt x="2804530" y="64695"/>
                  </a:cubicBezTo>
                  <a:lnTo>
                    <a:pt x="2804530" y="323467"/>
                  </a:lnTo>
                  <a:cubicBezTo>
                    <a:pt x="2804530" y="359197"/>
                    <a:pt x="2775565" y="388162"/>
                    <a:pt x="2739835" y="388162"/>
                  </a:cubicBezTo>
                  <a:lnTo>
                    <a:pt x="64695" y="388162"/>
                  </a:lnTo>
                  <a:cubicBezTo>
                    <a:pt x="28965" y="388162"/>
                    <a:pt x="0" y="359197"/>
                    <a:pt x="0" y="323467"/>
                  </a:cubicBezTo>
                  <a:lnTo>
                    <a:pt x="0" y="64695"/>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91339" tIns="55144" rIns="91339" bIns="55144" numCol="1" spcCol="1270" anchor="ctr" anchorCtr="0">
              <a:noAutofit/>
            </a:bodyPr>
            <a:lstStyle/>
            <a:p>
              <a:pPr lvl="0" algn="ctr" defTabSz="844550">
                <a:lnSpc>
                  <a:spcPct val="90000"/>
                </a:lnSpc>
                <a:spcBef>
                  <a:spcPct val="0"/>
                </a:spcBef>
                <a:spcAft>
                  <a:spcPct val="35000"/>
                </a:spcAft>
              </a:pPr>
              <a:r>
                <a:rPr lang="en-US" sz="2000" b="1" kern="1200" smtClean="0">
                  <a:solidFill>
                    <a:schemeClr val="bg1"/>
                  </a:solidFill>
                  <a:latin typeface="Times New Roman" pitchFamily="18" charset="0"/>
                  <a:cs typeface="Times New Roman" pitchFamily="18" charset="0"/>
                </a:rPr>
                <a:t>CHỈ TIÊU THỨ 12</a:t>
              </a:r>
              <a:endParaRPr lang="en-US" sz="2000" kern="1200">
                <a:latin typeface="Times New Roman" pitchFamily="18" charset="0"/>
                <a:cs typeface="Times New Roman" pitchFamily="18" charset="0"/>
              </a:endParaRPr>
            </a:p>
          </p:txBody>
        </p:sp>
      </p:grpSp>
      <p:grpSp>
        <p:nvGrpSpPr>
          <p:cNvPr id="202" name="Group 201"/>
          <p:cNvGrpSpPr/>
          <p:nvPr/>
        </p:nvGrpSpPr>
        <p:grpSpPr>
          <a:xfrm>
            <a:off x="229337" y="6040501"/>
            <a:ext cx="4189525" cy="388162"/>
            <a:chOff x="229337" y="6040501"/>
            <a:chExt cx="4189525" cy="388162"/>
          </a:xfrm>
        </p:grpSpPr>
        <p:sp>
          <p:nvSpPr>
            <p:cNvPr id="186" name="Right Arrow 185"/>
            <p:cNvSpPr/>
            <p:nvPr/>
          </p:nvSpPr>
          <p:spPr>
            <a:xfrm>
              <a:off x="3033868" y="6040501"/>
              <a:ext cx="1384994" cy="388162"/>
            </a:xfrm>
            <a:prstGeom prst="rightArrow">
              <a:avLst>
                <a:gd name="adj1" fmla="val 75000"/>
                <a:gd name="adj2" fmla="val 50000"/>
              </a:avLst>
            </a:pr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sp>
        <p:sp>
          <p:nvSpPr>
            <p:cNvPr id="187" name="Freeform 186"/>
            <p:cNvSpPr/>
            <p:nvPr/>
          </p:nvSpPr>
          <p:spPr>
            <a:xfrm>
              <a:off x="229337" y="6040501"/>
              <a:ext cx="2804530" cy="388162"/>
            </a:xfrm>
            <a:custGeom>
              <a:avLst/>
              <a:gdLst>
                <a:gd name="connsiteX0" fmla="*/ 0 w 2804530"/>
                <a:gd name="connsiteY0" fmla="*/ 64695 h 388162"/>
                <a:gd name="connsiteX1" fmla="*/ 64695 w 2804530"/>
                <a:gd name="connsiteY1" fmla="*/ 0 h 388162"/>
                <a:gd name="connsiteX2" fmla="*/ 2739835 w 2804530"/>
                <a:gd name="connsiteY2" fmla="*/ 0 h 388162"/>
                <a:gd name="connsiteX3" fmla="*/ 2804530 w 2804530"/>
                <a:gd name="connsiteY3" fmla="*/ 64695 h 388162"/>
                <a:gd name="connsiteX4" fmla="*/ 2804530 w 2804530"/>
                <a:gd name="connsiteY4" fmla="*/ 323467 h 388162"/>
                <a:gd name="connsiteX5" fmla="*/ 2739835 w 2804530"/>
                <a:gd name="connsiteY5" fmla="*/ 388162 h 388162"/>
                <a:gd name="connsiteX6" fmla="*/ 64695 w 2804530"/>
                <a:gd name="connsiteY6" fmla="*/ 388162 h 388162"/>
                <a:gd name="connsiteX7" fmla="*/ 0 w 2804530"/>
                <a:gd name="connsiteY7" fmla="*/ 323467 h 388162"/>
                <a:gd name="connsiteX8" fmla="*/ 0 w 2804530"/>
                <a:gd name="connsiteY8" fmla="*/ 64695 h 388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04530" h="388162">
                  <a:moveTo>
                    <a:pt x="0" y="64695"/>
                  </a:moveTo>
                  <a:cubicBezTo>
                    <a:pt x="0" y="28965"/>
                    <a:pt x="28965" y="0"/>
                    <a:pt x="64695" y="0"/>
                  </a:cubicBezTo>
                  <a:lnTo>
                    <a:pt x="2739835" y="0"/>
                  </a:lnTo>
                  <a:cubicBezTo>
                    <a:pt x="2775565" y="0"/>
                    <a:pt x="2804530" y="28965"/>
                    <a:pt x="2804530" y="64695"/>
                  </a:cubicBezTo>
                  <a:lnTo>
                    <a:pt x="2804530" y="323467"/>
                  </a:lnTo>
                  <a:cubicBezTo>
                    <a:pt x="2804530" y="359197"/>
                    <a:pt x="2775565" y="388162"/>
                    <a:pt x="2739835" y="388162"/>
                  </a:cubicBezTo>
                  <a:lnTo>
                    <a:pt x="64695" y="388162"/>
                  </a:lnTo>
                  <a:cubicBezTo>
                    <a:pt x="28965" y="388162"/>
                    <a:pt x="0" y="359197"/>
                    <a:pt x="0" y="323467"/>
                  </a:cubicBezTo>
                  <a:lnTo>
                    <a:pt x="0" y="64695"/>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91339" tIns="55144" rIns="91339" bIns="55144" numCol="1" spcCol="1270" anchor="ctr" anchorCtr="0">
              <a:noAutofit/>
            </a:bodyPr>
            <a:lstStyle/>
            <a:p>
              <a:pPr lvl="0" algn="ctr" defTabSz="844550">
                <a:lnSpc>
                  <a:spcPct val="90000"/>
                </a:lnSpc>
                <a:spcBef>
                  <a:spcPct val="0"/>
                </a:spcBef>
                <a:spcAft>
                  <a:spcPct val="35000"/>
                </a:spcAft>
              </a:pPr>
              <a:r>
                <a:rPr lang="en-US" sz="2000" b="1" kern="1200" smtClean="0">
                  <a:solidFill>
                    <a:schemeClr val="bg1"/>
                  </a:solidFill>
                  <a:latin typeface="Times New Roman" pitchFamily="18" charset="0"/>
                  <a:cs typeface="Times New Roman" pitchFamily="18" charset="0"/>
                </a:rPr>
                <a:t>CHỈ TIÊU THỨ 13</a:t>
              </a:r>
              <a:endParaRPr lang="en-US" sz="2000" kern="1200">
                <a:latin typeface="Times New Roman" pitchFamily="18" charset="0"/>
                <a:cs typeface="Times New Roman" pitchFamily="18" charset="0"/>
              </a:endParaRPr>
            </a:p>
          </p:txBody>
        </p:sp>
      </p:grpSp>
      <p:grpSp>
        <p:nvGrpSpPr>
          <p:cNvPr id="203" name="Group 202"/>
          <p:cNvGrpSpPr/>
          <p:nvPr/>
        </p:nvGrpSpPr>
        <p:grpSpPr>
          <a:xfrm>
            <a:off x="229337" y="6467479"/>
            <a:ext cx="4189525" cy="388162"/>
            <a:chOff x="229337" y="6467479"/>
            <a:chExt cx="4189525" cy="388162"/>
          </a:xfrm>
        </p:grpSpPr>
        <p:sp>
          <p:nvSpPr>
            <p:cNvPr id="188" name="Right Arrow 187"/>
            <p:cNvSpPr/>
            <p:nvPr/>
          </p:nvSpPr>
          <p:spPr>
            <a:xfrm>
              <a:off x="3033868" y="6467479"/>
              <a:ext cx="1384994" cy="388162"/>
            </a:xfrm>
            <a:prstGeom prst="rightArrow">
              <a:avLst>
                <a:gd name="adj1" fmla="val 75000"/>
                <a:gd name="adj2" fmla="val 50000"/>
              </a:avLst>
            </a:pr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sp>
        <p:sp>
          <p:nvSpPr>
            <p:cNvPr id="189" name="Freeform 188"/>
            <p:cNvSpPr/>
            <p:nvPr/>
          </p:nvSpPr>
          <p:spPr>
            <a:xfrm>
              <a:off x="229337" y="6467479"/>
              <a:ext cx="2804530" cy="388162"/>
            </a:xfrm>
            <a:custGeom>
              <a:avLst/>
              <a:gdLst>
                <a:gd name="connsiteX0" fmla="*/ 0 w 2804530"/>
                <a:gd name="connsiteY0" fmla="*/ 64695 h 388162"/>
                <a:gd name="connsiteX1" fmla="*/ 64695 w 2804530"/>
                <a:gd name="connsiteY1" fmla="*/ 0 h 388162"/>
                <a:gd name="connsiteX2" fmla="*/ 2739835 w 2804530"/>
                <a:gd name="connsiteY2" fmla="*/ 0 h 388162"/>
                <a:gd name="connsiteX3" fmla="*/ 2804530 w 2804530"/>
                <a:gd name="connsiteY3" fmla="*/ 64695 h 388162"/>
                <a:gd name="connsiteX4" fmla="*/ 2804530 w 2804530"/>
                <a:gd name="connsiteY4" fmla="*/ 323467 h 388162"/>
                <a:gd name="connsiteX5" fmla="*/ 2739835 w 2804530"/>
                <a:gd name="connsiteY5" fmla="*/ 388162 h 388162"/>
                <a:gd name="connsiteX6" fmla="*/ 64695 w 2804530"/>
                <a:gd name="connsiteY6" fmla="*/ 388162 h 388162"/>
                <a:gd name="connsiteX7" fmla="*/ 0 w 2804530"/>
                <a:gd name="connsiteY7" fmla="*/ 323467 h 388162"/>
                <a:gd name="connsiteX8" fmla="*/ 0 w 2804530"/>
                <a:gd name="connsiteY8" fmla="*/ 64695 h 388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04530" h="388162">
                  <a:moveTo>
                    <a:pt x="0" y="64695"/>
                  </a:moveTo>
                  <a:cubicBezTo>
                    <a:pt x="0" y="28965"/>
                    <a:pt x="28965" y="0"/>
                    <a:pt x="64695" y="0"/>
                  </a:cubicBezTo>
                  <a:lnTo>
                    <a:pt x="2739835" y="0"/>
                  </a:lnTo>
                  <a:cubicBezTo>
                    <a:pt x="2775565" y="0"/>
                    <a:pt x="2804530" y="28965"/>
                    <a:pt x="2804530" y="64695"/>
                  </a:cubicBezTo>
                  <a:lnTo>
                    <a:pt x="2804530" y="323467"/>
                  </a:lnTo>
                  <a:cubicBezTo>
                    <a:pt x="2804530" y="359197"/>
                    <a:pt x="2775565" y="388162"/>
                    <a:pt x="2739835" y="388162"/>
                  </a:cubicBezTo>
                  <a:lnTo>
                    <a:pt x="64695" y="388162"/>
                  </a:lnTo>
                  <a:cubicBezTo>
                    <a:pt x="28965" y="388162"/>
                    <a:pt x="0" y="359197"/>
                    <a:pt x="0" y="323467"/>
                  </a:cubicBezTo>
                  <a:lnTo>
                    <a:pt x="0" y="64695"/>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91339" tIns="55144" rIns="91339" bIns="55144" numCol="1" spcCol="1270" anchor="ctr" anchorCtr="0">
              <a:noAutofit/>
            </a:bodyPr>
            <a:lstStyle/>
            <a:p>
              <a:pPr lvl="0" algn="ctr" defTabSz="844550">
                <a:lnSpc>
                  <a:spcPct val="90000"/>
                </a:lnSpc>
                <a:spcBef>
                  <a:spcPct val="0"/>
                </a:spcBef>
                <a:spcAft>
                  <a:spcPct val="35000"/>
                </a:spcAft>
              </a:pPr>
              <a:r>
                <a:rPr lang="en-US" sz="2000" b="1" kern="1200" smtClean="0">
                  <a:solidFill>
                    <a:schemeClr val="bg1"/>
                  </a:solidFill>
                  <a:latin typeface="Times New Roman" pitchFamily="18" charset="0"/>
                  <a:cs typeface="Times New Roman" pitchFamily="18" charset="0"/>
                </a:rPr>
                <a:t>CHỈ TIÊU THỨ 14</a:t>
              </a:r>
              <a:endParaRPr lang="en-US" sz="2000" kern="1200">
                <a:latin typeface="Times New Roman" pitchFamily="18" charset="0"/>
                <a:cs typeface="Times New Roman" pitchFamily="18" charset="0"/>
              </a:endParaRPr>
            </a:p>
          </p:txBody>
        </p:sp>
      </p:grpSp>
      <p:sp>
        <p:nvSpPr>
          <p:cNvPr id="159" name="Rectangle 158"/>
          <p:cNvSpPr/>
          <p:nvPr/>
        </p:nvSpPr>
        <p:spPr>
          <a:xfrm>
            <a:off x="4876800" y="914400"/>
            <a:ext cx="3962400" cy="5715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a:latin typeface="Times New Roman" pitchFamily="18" charset="0"/>
                <a:cs typeface="Times New Roman" pitchFamily="18" charset="0"/>
              </a:rPr>
              <a:t>1. Tốc độ tăng trưởng tổng sản phẩm nội địa trên địa bàn thành phố (GRDP) bình quân hàng </a:t>
            </a:r>
            <a:r>
              <a:rPr lang="en-US" sz="2400" b="1" smtClean="0">
                <a:latin typeface="Times New Roman" pitchFamily="18" charset="0"/>
                <a:cs typeface="Times New Roman" pitchFamily="18" charset="0"/>
              </a:rPr>
              <a:t>năm </a:t>
            </a:r>
            <a:r>
              <a:rPr lang="en-US" sz="2400" b="1">
                <a:latin typeface="Times New Roman" pitchFamily="18" charset="0"/>
                <a:cs typeface="Times New Roman" pitchFamily="18" charset="0"/>
              </a:rPr>
              <a:t>từ 8% - 8,5% (tính theo GDP thì tăng hơn 1,5 lần mức tăng trưởng GDP bình quân của cả nước), chuyển dịch cơ cấu theo định hướng dịch vụ, công nghiệp – xây dựng, nông nghiệp; trong đó tỷ trọng của ngành dịch vụ trong GRDP đến năm 2020 chiếm từ 56% đến 58%.</a:t>
            </a:r>
          </a:p>
        </p:txBody>
      </p:sp>
      <p:sp>
        <p:nvSpPr>
          <p:cNvPr id="206" name="Rectangle 205"/>
          <p:cNvSpPr/>
          <p:nvPr/>
        </p:nvSpPr>
        <p:spPr>
          <a:xfrm>
            <a:off x="4876800" y="910465"/>
            <a:ext cx="3962400" cy="5715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3200" b="1" smtClean="0">
                <a:latin typeface="Times New Roman" pitchFamily="18" charset="0"/>
                <a:cs typeface="Times New Roman" pitchFamily="18" charset="0"/>
              </a:rPr>
              <a:t>2. Tỷ </a:t>
            </a:r>
            <a:r>
              <a:rPr lang="en-US" sz="3200" b="1">
                <a:latin typeface="Times New Roman" pitchFamily="18" charset="0"/>
                <a:cs typeface="Times New Roman" pitchFamily="18" charset="0"/>
              </a:rPr>
              <a:t>trọng đóng góp của yếu tố năng suất tổng hợp (TFP) vào GRDP bình quân hàng năm từ 35% trở lên.</a:t>
            </a:r>
            <a:endParaRPr lang="en-US" sz="3200" b="1">
              <a:solidFill>
                <a:schemeClr val="lt1"/>
              </a:solidFill>
              <a:latin typeface="Times New Roman" pitchFamily="18" charset="0"/>
              <a:cs typeface="Times New Roman" pitchFamily="18" charset="0"/>
            </a:endParaRPr>
          </a:p>
        </p:txBody>
      </p:sp>
      <p:sp>
        <p:nvSpPr>
          <p:cNvPr id="207" name="Rectangle 206"/>
          <p:cNvSpPr/>
          <p:nvPr/>
        </p:nvSpPr>
        <p:spPr>
          <a:xfrm>
            <a:off x="4892842" y="901512"/>
            <a:ext cx="3962400" cy="5715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3200" b="1">
                <a:solidFill>
                  <a:schemeClr val="lt1"/>
                </a:solidFill>
                <a:latin typeface="Times New Roman" pitchFamily="18" charset="0"/>
                <a:cs typeface="Times New Roman" pitchFamily="18" charset="0"/>
              </a:rPr>
              <a:t>3. Tổng vốn đầu tư xã hội chiếm bình quân khoảng 30% GRDP.</a:t>
            </a:r>
          </a:p>
        </p:txBody>
      </p:sp>
      <p:sp>
        <p:nvSpPr>
          <p:cNvPr id="205" name="Rectangle 204"/>
          <p:cNvSpPr/>
          <p:nvPr/>
        </p:nvSpPr>
        <p:spPr>
          <a:xfrm>
            <a:off x="4876800" y="893491"/>
            <a:ext cx="3962400" cy="5715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3200" b="1">
                <a:latin typeface="Times New Roman" pitchFamily="18" charset="0"/>
                <a:cs typeface="Times New Roman" pitchFamily="18" charset="0"/>
              </a:rPr>
              <a:t>4. GRDP bình quân đầu người đến cuối năm 2020 đạt 9.800 USD.</a:t>
            </a:r>
            <a:endParaRPr lang="en-US" sz="3200" b="1">
              <a:solidFill>
                <a:schemeClr val="lt1"/>
              </a:solidFill>
              <a:latin typeface="Times New Roman" pitchFamily="18" charset="0"/>
              <a:cs typeface="Times New Roman" pitchFamily="18" charset="0"/>
            </a:endParaRPr>
          </a:p>
        </p:txBody>
      </p:sp>
      <p:sp>
        <p:nvSpPr>
          <p:cNvPr id="160" name="Rectangle 159"/>
          <p:cNvSpPr/>
          <p:nvPr/>
        </p:nvSpPr>
        <p:spPr>
          <a:xfrm>
            <a:off x="4860758" y="916757"/>
            <a:ext cx="3962400" cy="5715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3200" b="1" smtClean="0">
                <a:latin typeface="Times New Roman" pitchFamily="18" charset="0"/>
                <a:cs typeface="Times New Roman" pitchFamily="18" charset="0"/>
              </a:rPr>
              <a:t>5. Đến </a:t>
            </a:r>
            <a:r>
              <a:rPr lang="en-US" sz="3200" b="1">
                <a:latin typeface="Times New Roman" pitchFamily="18" charset="0"/>
                <a:cs typeface="Times New Roman" pitchFamily="18" charset="0"/>
              </a:rPr>
              <a:t>năm 2020, tỷ lệ lao động đang làm việc đã qua đào tạo nghề đạt 85% trong tổng số lao động làm việc.</a:t>
            </a:r>
            <a:endParaRPr lang="en-US" sz="3200" b="1">
              <a:solidFill>
                <a:schemeClr val="lt1"/>
              </a:solidFill>
              <a:latin typeface="Times New Roman" pitchFamily="18" charset="0"/>
              <a:cs typeface="Times New Roman" pitchFamily="18" charset="0"/>
            </a:endParaRPr>
          </a:p>
        </p:txBody>
      </p:sp>
      <p:sp>
        <p:nvSpPr>
          <p:cNvPr id="209" name="Rectangle 208"/>
          <p:cNvSpPr/>
          <p:nvPr/>
        </p:nvSpPr>
        <p:spPr>
          <a:xfrm>
            <a:off x="4876800" y="893491"/>
            <a:ext cx="3962400" cy="5715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3200" b="1">
                <a:latin typeface="Times New Roman" pitchFamily="18" charset="0"/>
                <a:cs typeface="Times New Roman" pitchFamily="18" charset="0"/>
              </a:rPr>
              <a:t>6. Trong 5 năm, tạo việc làm mới cho 625.000 lao động (bình quân 125.000 lao động/năm), tỷ lệ thất nghiệp đô thị dưới 4,5%.</a:t>
            </a:r>
            <a:endParaRPr lang="en-US" sz="3200" b="1">
              <a:solidFill>
                <a:schemeClr val="lt1"/>
              </a:solidFill>
              <a:latin typeface="Times New Roman" pitchFamily="18" charset="0"/>
              <a:cs typeface="Times New Roman" pitchFamily="18" charset="0"/>
            </a:endParaRPr>
          </a:p>
        </p:txBody>
      </p:sp>
      <p:sp>
        <p:nvSpPr>
          <p:cNvPr id="208" name="Rectangle 207"/>
          <p:cNvSpPr/>
          <p:nvPr/>
        </p:nvSpPr>
        <p:spPr>
          <a:xfrm>
            <a:off x="4876800" y="910465"/>
            <a:ext cx="3962400" cy="5715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3200" b="1">
                <a:latin typeface="Times New Roman" pitchFamily="18" charset="0"/>
                <a:cs typeface="Times New Roman" pitchFamily="18" charset="0"/>
              </a:rPr>
              <a:t>7. Đến cuối năm 2020, thu nhập bình quân đầu người của hộ nghèo tăng so với đầu năm 2011 là 3,5 lần; giảm tỷ lệ hộ nghèo theo chuẩn chương trình “Giảm nghèo bền vững” giai đoạn 2016 – 2020 bình quân 1%/năm.</a:t>
            </a:r>
            <a:endParaRPr lang="en-US" sz="3200" b="1">
              <a:solidFill>
                <a:schemeClr val="lt1"/>
              </a:solidFill>
              <a:latin typeface="Times New Roman" pitchFamily="18" charset="0"/>
              <a:cs typeface="Times New Roman" pitchFamily="18" charset="0"/>
            </a:endParaRPr>
          </a:p>
        </p:txBody>
      </p:sp>
      <p:sp>
        <p:nvSpPr>
          <p:cNvPr id="210" name="Rectangle 209"/>
          <p:cNvSpPr/>
          <p:nvPr/>
        </p:nvSpPr>
        <p:spPr>
          <a:xfrm>
            <a:off x="4860758" y="893491"/>
            <a:ext cx="3962400" cy="5715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3200" b="1">
                <a:latin typeface="Times New Roman" pitchFamily="18" charset="0"/>
                <a:cs typeface="Times New Roman" pitchFamily="18" charset="0"/>
              </a:rPr>
              <a:t>8. Đến cuối năm 2020, đảm bảo nước sạch cho 100% hộ dân.</a:t>
            </a:r>
            <a:endParaRPr lang="en-US" sz="3200" b="1">
              <a:solidFill>
                <a:schemeClr val="lt1"/>
              </a:solidFill>
              <a:latin typeface="Times New Roman" pitchFamily="18" charset="0"/>
              <a:cs typeface="Times New Roman" pitchFamily="18" charset="0"/>
            </a:endParaRPr>
          </a:p>
        </p:txBody>
      </p:sp>
      <p:sp>
        <p:nvSpPr>
          <p:cNvPr id="204" name="Rectangle 203"/>
          <p:cNvSpPr/>
          <p:nvPr/>
        </p:nvSpPr>
        <p:spPr>
          <a:xfrm>
            <a:off x="4892842" y="910465"/>
            <a:ext cx="3962400" cy="5715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3200" b="1" smtClean="0">
                <a:latin typeface="Times New Roman" pitchFamily="18" charset="0"/>
                <a:cs typeface="Times New Roman" pitchFamily="18" charset="0"/>
              </a:rPr>
              <a:t>9</a:t>
            </a:r>
            <a:r>
              <a:rPr lang="en-US" sz="3200" b="1">
                <a:latin typeface="Times New Roman" pitchFamily="18" charset="0"/>
                <a:cs typeface="Times New Roman" pitchFamily="18" charset="0"/>
              </a:rPr>
              <a:t>. Đến cuối năm 2020, tổng diện tích nhà ở xây dựng mới đạt 40 triệu m2 và diện tích nhà ở bình quân đầu người đạt 19.8 m2/người.</a:t>
            </a:r>
          </a:p>
        </p:txBody>
      </p:sp>
      <p:sp>
        <p:nvSpPr>
          <p:cNvPr id="211" name="Rectangle 210"/>
          <p:cNvSpPr/>
          <p:nvPr/>
        </p:nvSpPr>
        <p:spPr>
          <a:xfrm>
            <a:off x="4860758" y="916757"/>
            <a:ext cx="3962400" cy="5715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3200" b="1">
                <a:latin typeface="Times New Roman" pitchFamily="18" charset="0"/>
                <a:cs typeface="Times New Roman" pitchFamily="18" charset="0"/>
              </a:rPr>
              <a:t>10. Đến cuối năm 2020, đạt 300 phòng học/10.000 dân trong độ tuổi đi học (từ 3 tuổi đến 18 tuổi).</a:t>
            </a:r>
            <a:endParaRPr lang="en-US" sz="3200" b="1">
              <a:solidFill>
                <a:schemeClr val="lt1"/>
              </a:solidFill>
              <a:latin typeface="Times New Roman" pitchFamily="18" charset="0"/>
              <a:cs typeface="Times New Roman" pitchFamily="18" charset="0"/>
            </a:endParaRPr>
          </a:p>
        </p:txBody>
      </p:sp>
      <p:sp>
        <p:nvSpPr>
          <p:cNvPr id="212" name="Rectangle 211"/>
          <p:cNvSpPr/>
          <p:nvPr/>
        </p:nvSpPr>
        <p:spPr>
          <a:xfrm>
            <a:off x="4860758" y="946560"/>
            <a:ext cx="3962400" cy="5715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3200" b="1">
                <a:latin typeface="Times New Roman" pitchFamily="18" charset="0"/>
                <a:cs typeface="Times New Roman" pitchFamily="18" charset="0"/>
              </a:rPr>
              <a:t>11. Đến cuối năm 2020, đạt tỷ lệ 20 bác sỹ/10.000 dân, 42 giường bệnh/10.000 dân.</a:t>
            </a:r>
          </a:p>
        </p:txBody>
      </p:sp>
      <p:sp>
        <p:nvSpPr>
          <p:cNvPr id="213" name="Rectangle 212"/>
          <p:cNvSpPr/>
          <p:nvPr/>
        </p:nvSpPr>
        <p:spPr>
          <a:xfrm>
            <a:off x="4860758" y="914400"/>
            <a:ext cx="3962400" cy="5715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3200" b="1">
                <a:latin typeface="Times New Roman" pitchFamily="18" charset="0"/>
                <a:cs typeface="Times New Roman" pitchFamily="18" charset="0"/>
              </a:rPr>
              <a:t>12. Đến cuối năm 2020, xử lý chất thải y tế và nước thải công nghiệp đạt 100%.</a:t>
            </a:r>
          </a:p>
        </p:txBody>
      </p:sp>
      <p:sp>
        <p:nvSpPr>
          <p:cNvPr id="214" name="Rectangle 213"/>
          <p:cNvSpPr/>
          <p:nvPr/>
        </p:nvSpPr>
        <p:spPr>
          <a:xfrm>
            <a:off x="4892842" y="939258"/>
            <a:ext cx="3962400" cy="5715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3200" b="1">
                <a:latin typeface="Times New Roman" pitchFamily="18" charset="0"/>
                <a:cs typeface="Times New Roman" pitchFamily="18" charset="0"/>
              </a:rPr>
              <a:t>13. Tỷ lệ tổ chức cơ sở đảng trong sạch vững mạnh năm sau cao hơn năm trước, chất lượng ngày càng cao hơn; kéo giảm tỷ lệ tổ chức cơ sở đảng yếu kém xuống dưới 0,5%/năm.</a:t>
            </a:r>
          </a:p>
        </p:txBody>
      </p:sp>
      <p:sp>
        <p:nvSpPr>
          <p:cNvPr id="215" name="Rectangle 214"/>
          <p:cNvSpPr/>
          <p:nvPr/>
        </p:nvSpPr>
        <p:spPr>
          <a:xfrm>
            <a:off x="4892842" y="880917"/>
            <a:ext cx="3962400" cy="5715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b="1" smtClean="0">
                <a:latin typeface="Times New Roman" pitchFamily="18" charset="0"/>
                <a:cs typeface="Times New Roman" pitchFamily="18" charset="0"/>
              </a:rPr>
              <a:t>14. Về </a:t>
            </a:r>
            <a:r>
              <a:rPr lang="en-US" sz="2800" b="1">
                <a:latin typeface="Times New Roman" pitchFamily="18" charset="0"/>
                <a:cs typeface="Times New Roman" pitchFamily="18" charset="0"/>
              </a:rPr>
              <a:t>năng lực quản lý của bộ máy chính quyền, phấn đấu thành phố trong nhóm 5 địa phương dẫn đầu cả nước về xếp hạng chỉ số hiệu quả quản trị và hành chính công cấp tỉnh (PAPI), chỉ số năng lực cạnh tranh cấp tỉnh (PCI), chỉ số cải cách hành chính (PAR-index).</a:t>
            </a:r>
          </a:p>
        </p:txBody>
      </p:sp>
    </p:spTree>
    <p:extLst>
      <p:ext uri="{BB962C8B-B14F-4D97-AF65-F5344CB8AC3E}">
        <p14:creationId xmlns:p14="http://schemas.microsoft.com/office/powerpoint/2010/main" val="927734143"/>
      </p:ext>
    </p:extLst>
  </p:cSld>
  <p:clrMapOvr>
    <a:masterClrMapping/>
  </p:clrMapOvr>
  <mc:AlternateContent xmlns:mc="http://schemas.openxmlformats.org/markup-compatibility/2006" xmlns:p14="http://schemas.microsoft.com/office/powerpoint/2010/main">
    <mc:Choice Requires="p14">
      <p:transition spd="slow" p14:dur="1500" advClick="0">
        <p:split orient="vert"/>
      </p:transition>
    </mc:Choice>
    <mc:Fallback xmlns="">
      <p:transition spd="slow" advClick="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90"/>
                                        </p:tgtEl>
                                        <p:attrNameLst>
                                          <p:attrName>style.visibility</p:attrName>
                                        </p:attrNameLst>
                                      </p:cBhvr>
                                      <p:to>
                                        <p:strVal val="visible"/>
                                      </p:to>
                                    </p:set>
                                    <p:anim calcmode="lin" valueType="num">
                                      <p:cBhvr additive="base">
                                        <p:cTn id="7" dur="500" fill="hold"/>
                                        <p:tgtEl>
                                          <p:spTgt spid="190"/>
                                        </p:tgtEl>
                                        <p:attrNameLst>
                                          <p:attrName>ppt_x</p:attrName>
                                        </p:attrNameLst>
                                      </p:cBhvr>
                                      <p:tavLst>
                                        <p:tav tm="0">
                                          <p:val>
                                            <p:strVal val="0-#ppt_w/2"/>
                                          </p:val>
                                        </p:tav>
                                        <p:tav tm="100000">
                                          <p:val>
                                            <p:strVal val="#ppt_x"/>
                                          </p:val>
                                        </p:tav>
                                      </p:tavLst>
                                    </p:anim>
                                    <p:anim calcmode="lin" valueType="num">
                                      <p:cBhvr additive="base">
                                        <p:cTn id="8" dur="500" fill="hold"/>
                                        <p:tgtEl>
                                          <p:spTgt spid="190"/>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203"/>
                                        </p:tgtEl>
                                        <p:attrNameLst>
                                          <p:attrName>style.visibility</p:attrName>
                                        </p:attrNameLst>
                                      </p:cBhvr>
                                      <p:to>
                                        <p:strVal val="visible"/>
                                      </p:to>
                                    </p:set>
                                    <p:anim calcmode="lin" valueType="num">
                                      <p:cBhvr additive="base">
                                        <p:cTn id="11" dur="500" fill="hold"/>
                                        <p:tgtEl>
                                          <p:spTgt spid="203"/>
                                        </p:tgtEl>
                                        <p:attrNameLst>
                                          <p:attrName>ppt_x</p:attrName>
                                        </p:attrNameLst>
                                      </p:cBhvr>
                                      <p:tavLst>
                                        <p:tav tm="0">
                                          <p:val>
                                            <p:strVal val="0-#ppt_w/2"/>
                                          </p:val>
                                        </p:tav>
                                        <p:tav tm="100000">
                                          <p:val>
                                            <p:strVal val="#ppt_x"/>
                                          </p:val>
                                        </p:tav>
                                      </p:tavLst>
                                    </p:anim>
                                    <p:anim calcmode="lin" valueType="num">
                                      <p:cBhvr additive="base">
                                        <p:cTn id="12" dur="500" fill="hold"/>
                                        <p:tgtEl>
                                          <p:spTgt spid="203"/>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202"/>
                                        </p:tgtEl>
                                        <p:attrNameLst>
                                          <p:attrName>style.visibility</p:attrName>
                                        </p:attrNameLst>
                                      </p:cBhvr>
                                      <p:to>
                                        <p:strVal val="visible"/>
                                      </p:to>
                                    </p:set>
                                    <p:anim calcmode="lin" valueType="num">
                                      <p:cBhvr additive="base">
                                        <p:cTn id="15" dur="500" fill="hold"/>
                                        <p:tgtEl>
                                          <p:spTgt spid="202"/>
                                        </p:tgtEl>
                                        <p:attrNameLst>
                                          <p:attrName>ppt_x</p:attrName>
                                        </p:attrNameLst>
                                      </p:cBhvr>
                                      <p:tavLst>
                                        <p:tav tm="0">
                                          <p:val>
                                            <p:strVal val="0-#ppt_w/2"/>
                                          </p:val>
                                        </p:tav>
                                        <p:tav tm="100000">
                                          <p:val>
                                            <p:strVal val="#ppt_x"/>
                                          </p:val>
                                        </p:tav>
                                      </p:tavLst>
                                    </p:anim>
                                    <p:anim calcmode="lin" valueType="num">
                                      <p:cBhvr additive="base">
                                        <p:cTn id="16" dur="500" fill="hold"/>
                                        <p:tgtEl>
                                          <p:spTgt spid="202"/>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201"/>
                                        </p:tgtEl>
                                        <p:attrNameLst>
                                          <p:attrName>style.visibility</p:attrName>
                                        </p:attrNameLst>
                                      </p:cBhvr>
                                      <p:to>
                                        <p:strVal val="visible"/>
                                      </p:to>
                                    </p:set>
                                    <p:anim calcmode="lin" valueType="num">
                                      <p:cBhvr additive="base">
                                        <p:cTn id="19" dur="500" fill="hold"/>
                                        <p:tgtEl>
                                          <p:spTgt spid="201"/>
                                        </p:tgtEl>
                                        <p:attrNameLst>
                                          <p:attrName>ppt_x</p:attrName>
                                        </p:attrNameLst>
                                      </p:cBhvr>
                                      <p:tavLst>
                                        <p:tav tm="0">
                                          <p:val>
                                            <p:strVal val="0-#ppt_w/2"/>
                                          </p:val>
                                        </p:tav>
                                        <p:tav tm="100000">
                                          <p:val>
                                            <p:strVal val="#ppt_x"/>
                                          </p:val>
                                        </p:tav>
                                      </p:tavLst>
                                    </p:anim>
                                    <p:anim calcmode="lin" valueType="num">
                                      <p:cBhvr additive="base">
                                        <p:cTn id="20" dur="500" fill="hold"/>
                                        <p:tgtEl>
                                          <p:spTgt spid="201"/>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200"/>
                                        </p:tgtEl>
                                        <p:attrNameLst>
                                          <p:attrName>style.visibility</p:attrName>
                                        </p:attrNameLst>
                                      </p:cBhvr>
                                      <p:to>
                                        <p:strVal val="visible"/>
                                      </p:to>
                                    </p:set>
                                    <p:anim calcmode="lin" valueType="num">
                                      <p:cBhvr additive="base">
                                        <p:cTn id="23" dur="500" fill="hold"/>
                                        <p:tgtEl>
                                          <p:spTgt spid="200"/>
                                        </p:tgtEl>
                                        <p:attrNameLst>
                                          <p:attrName>ppt_x</p:attrName>
                                        </p:attrNameLst>
                                      </p:cBhvr>
                                      <p:tavLst>
                                        <p:tav tm="0">
                                          <p:val>
                                            <p:strVal val="0-#ppt_w/2"/>
                                          </p:val>
                                        </p:tav>
                                        <p:tav tm="100000">
                                          <p:val>
                                            <p:strVal val="#ppt_x"/>
                                          </p:val>
                                        </p:tav>
                                      </p:tavLst>
                                    </p:anim>
                                    <p:anim calcmode="lin" valueType="num">
                                      <p:cBhvr additive="base">
                                        <p:cTn id="24" dur="500" fill="hold"/>
                                        <p:tgtEl>
                                          <p:spTgt spid="200"/>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99"/>
                                        </p:tgtEl>
                                        <p:attrNameLst>
                                          <p:attrName>style.visibility</p:attrName>
                                        </p:attrNameLst>
                                      </p:cBhvr>
                                      <p:to>
                                        <p:strVal val="visible"/>
                                      </p:to>
                                    </p:set>
                                    <p:anim calcmode="lin" valueType="num">
                                      <p:cBhvr additive="base">
                                        <p:cTn id="27" dur="500" fill="hold"/>
                                        <p:tgtEl>
                                          <p:spTgt spid="199"/>
                                        </p:tgtEl>
                                        <p:attrNameLst>
                                          <p:attrName>ppt_x</p:attrName>
                                        </p:attrNameLst>
                                      </p:cBhvr>
                                      <p:tavLst>
                                        <p:tav tm="0">
                                          <p:val>
                                            <p:strVal val="0-#ppt_w/2"/>
                                          </p:val>
                                        </p:tav>
                                        <p:tav tm="100000">
                                          <p:val>
                                            <p:strVal val="#ppt_x"/>
                                          </p:val>
                                        </p:tav>
                                      </p:tavLst>
                                    </p:anim>
                                    <p:anim calcmode="lin" valueType="num">
                                      <p:cBhvr additive="base">
                                        <p:cTn id="28" dur="500" fill="hold"/>
                                        <p:tgtEl>
                                          <p:spTgt spid="199"/>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198"/>
                                        </p:tgtEl>
                                        <p:attrNameLst>
                                          <p:attrName>style.visibility</p:attrName>
                                        </p:attrNameLst>
                                      </p:cBhvr>
                                      <p:to>
                                        <p:strVal val="visible"/>
                                      </p:to>
                                    </p:set>
                                    <p:anim calcmode="lin" valueType="num">
                                      <p:cBhvr additive="base">
                                        <p:cTn id="31" dur="500" fill="hold"/>
                                        <p:tgtEl>
                                          <p:spTgt spid="198"/>
                                        </p:tgtEl>
                                        <p:attrNameLst>
                                          <p:attrName>ppt_x</p:attrName>
                                        </p:attrNameLst>
                                      </p:cBhvr>
                                      <p:tavLst>
                                        <p:tav tm="0">
                                          <p:val>
                                            <p:strVal val="0-#ppt_w/2"/>
                                          </p:val>
                                        </p:tav>
                                        <p:tav tm="100000">
                                          <p:val>
                                            <p:strVal val="#ppt_x"/>
                                          </p:val>
                                        </p:tav>
                                      </p:tavLst>
                                    </p:anim>
                                    <p:anim calcmode="lin" valueType="num">
                                      <p:cBhvr additive="base">
                                        <p:cTn id="32" dur="500" fill="hold"/>
                                        <p:tgtEl>
                                          <p:spTgt spid="198"/>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97"/>
                                        </p:tgtEl>
                                        <p:attrNameLst>
                                          <p:attrName>style.visibility</p:attrName>
                                        </p:attrNameLst>
                                      </p:cBhvr>
                                      <p:to>
                                        <p:strVal val="visible"/>
                                      </p:to>
                                    </p:set>
                                    <p:anim calcmode="lin" valueType="num">
                                      <p:cBhvr additive="base">
                                        <p:cTn id="35" dur="500" fill="hold"/>
                                        <p:tgtEl>
                                          <p:spTgt spid="197"/>
                                        </p:tgtEl>
                                        <p:attrNameLst>
                                          <p:attrName>ppt_x</p:attrName>
                                        </p:attrNameLst>
                                      </p:cBhvr>
                                      <p:tavLst>
                                        <p:tav tm="0">
                                          <p:val>
                                            <p:strVal val="0-#ppt_w/2"/>
                                          </p:val>
                                        </p:tav>
                                        <p:tav tm="100000">
                                          <p:val>
                                            <p:strVal val="#ppt_x"/>
                                          </p:val>
                                        </p:tav>
                                      </p:tavLst>
                                    </p:anim>
                                    <p:anim calcmode="lin" valueType="num">
                                      <p:cBhvr additive="base">
                                        <p:cTn id="36" dur="500" fill="hold"/>
                                        <p:tgtEl>
                                          <p:spTgt spid="197"/>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196"/>
                                        </p:tgtEl>
                                        <p:attrNameLst>
                                          <p:attrName>style.visibility</p:attrName>
                                        </p:attrNameLst>
                                      </p:cBhvr>
                                      <p:to>
                                        <p:strVal val="visible"/>
                                      </p:to>
                                    </p:set>
                                    <p:anim calcmode="lin" valueType="num">
                                      <p:cBhvr additive="base">
                                        <p:cTn id="39" dur="500" fill="hold"/>
                                        <p:tgtEl>
                                          <p:spTgt spid="196"/>
                                        </p:tgtEl>
                                        <p:attrNameLst>
                                          <p:attrName>ppt_x</p:attrName>
                                        </p:attrNameLst>
                                      </p:cBhvr>
                                      <p:tavLst>
                                        <p:tav tm="0">
                                          <p:val>
                                            <p:strVal val="0-#ppt_w/2"/>
                                          </p:val>
                                        </p:tav>
                                        <p:tav tm="100000">
                                          <p:val>
                                            <p:strVal val="#ppt_x"/>
                                          </p:val>
                                        </p:tav>
                                      </p:tavLst>
                                    </p:anim>
                                    <p:anim calcmode="lin" valueType="num">
                                      <p:cBhvr additive="base">
                                        <p:cTn id="40" dur="500" fill="hold"/>
                                        <p:tgtEl>
                                          <p:spTgt spid="196"/>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195"/>
                                        </p:tgtEl>
                                        <p:attrNameLst>
                                          <p:attrName>style.visibility</p:attrName>
                                        </p:attrNameLst>
                                      </p:cBhvr>
                                      <p:to>
                                        <p:strVal val="visible"/>
                                      </p:to>
                                    </p:set>
                                    <p:anim calcmode="lin" valueType="num">
                                      <p:cBhvr additive="base">
                                        <p:cTn id="43" dur="500" fill="hold"/>
                                        <p:tgtEl>
                                          <p:spTgt spid="195"/>
                                        </p:tgtEl>
                                        <p:attrNameLst>
                                          <p:attrName>ppt_x</p:attrName>
                                        </p:attrNameLst>
                                      </p:cBhvr>
                                      <p:tavLst>
                                        <p:tav tm="0">
                                          <p:val>
                                            <p:strVal val="0-#ppt_w/2"/>
                                          </p:val>
                                        </p:tav>
                                        <p:tav tm="100000">
                                          <p:val>
                                            <p:strVal val="#ppt_x"/>
                                          </p:val>
                                        </p:tav>
                                      </p:tavLst>
                                    </p:anim>
                                    <p:anim calcmode="lin" valueType="num">
                                      <p:cBhvr additive="base">
                                        <p:cTn id="44" dur="500" fill="hold"/>
                                        <p:tgtEl>
                                          <p:spTgt spid="195"/>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194"/>
                                        </p:tgtEl>
                                        <p:attrNameLst>
                                          <p:attrName>style.visibility</p:attrName>
                                        </p:attrNameLst>
                                      </p:cBhvr>
                                      <p:to>
                                        <p:strVal val="visible"/>
                                      </p:to>
                                    </p:set>
                                    <p:anim calcmode="lin" valueType="num">
                                      <p:cBhvr additive="base">
                                        <p:cTn id="47" dur="500" fill="hold"/>
                                        <p:tgtEl>
                                          <p:spTgt spid="194"/>
                                        </p:tgtEl>
                                        <p:attrNameLst>
                                          <p:attrName>ppt_x</p:attrName>
                                        </p:attrNameLst>
                                      </p:cBhvr>
                                      <p:tavLst>
                                        <p:tav tm="0">
                                          <p:val>
                                            <p:strVal val="0-#ppt_w/2"/>
                                          </p:val>
                                        </p:tav>
                                        <p:tav tm="100000">
                                          <p:val>
                                            <p:strVal val="#ppt_x"/>
                                          </p:val>
                                        </p:tav>
                                      </p:tavLst>
                                    </p:anim>
                                    <p:anim calcmode="lin" valueType="num">
                                      <p:cBhvr additive="base">
                                        <p:cTn id="48" dur="500" fill="hold"/>
                                        <p:tgtEl>
                                          <p:spTgt spid="194"/>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193"/>
                                        </p:tgtEl>
                                        <p:attrNameLst>
                                          <p:attrName>style.visibility</p:attrName>
                                        </p:attrNameLst>
                                      </p:cBhvr>
                                      <p:to>
                                        <p:strVal val="visible"/>
                                      </p:to>
                                    </p:set>
                                    <p:anim calcmode="lin" valueType="num">
                                      <p:cBhvr additive="base">
                                        <p:cTn id="51" dur="500" fill="hold"/>
                                        <p:tgtEl>
                                          <p:spTgt spid="193"/>
                                        </p:tgtEl>
                                        <p:attrNameLst>
                                          <p:attrName>ppt_x</p:attrName>
                                        </p:attrNameLst>
                                      </p:cBhvr>
                                      <p:tavLst>
                                        <p:tav tm="0">
                                          <p:val>
                                            <p:strVal val="0-#ppt_w/2"/>
                                          </p:val>
                                        </p:tav>
                                        <p:tav tm="100000">
                                          <p:val>
                                            <p:strVal val="#ppt_x"/>
                                          </p:val>
                                        </p:tav>
                                      </p:tavLst>
                                    </p:anim>
                                    <p:anim calcmode="lin" valueType="num">
                                      <p:cBhvr additive="base">
                                        <p:cTn id="52" dur="500" fill="hold"/>
                                        <p:tgtEl>
                                          <p:spTgt spid="193"/>
                                        </p:tgtEl>
                                        <p:attrNameLst>
                                          <p:attrName>ppt_y</p:attrName>
                                        </p:attrNameLst>
                                      </p:cBhvr>
                                      <p:tavLst>
                                        <p:tav tm="0">
                                          <p:val>
                                            <p:strVal val="#ppt_y"/>
                                          </p:val>
                                        </p:tav>
                                        <p:tav tm="100000">
                                          <p:val>
                                            <p:strVal val="#ppt_y"/>
                                          </p:val>
                                        </p:tav>
                                      </p:tavLst>
                                    </p:anim>
                                  </p:childTnLst>
                                </p:cTn>
                              </p:par>
                              <p:par>
                                <p:cTn id="53" presetID="2" presetClass="entr" presetSubtype="8" fill="hold" nodeType="withEffect">
                                  <p:stCondLst>
                                    <p:cond delay="0"/>
                                  </p:stCondLst>
                                  <p:childTnLst>
                                    <p:set>
                                      <p:cBhvr>
                                        <p:cTn id="54" dur="1" fill="hold">
                                          <p:stCondLst>
                                            <p:cond delay="0"/>
                                          </p:stCondLst>
                                        </p:cTn>
                                        <p:tgtEl>
                                          <p:spTgt spid="192"/>
                                        </p:tgtEl>
                                        <p:attrNameLst>
                                          <p:attrName>style.visibility</p:attrName>
                                        </p:attrNameLst>
                                      </p:cBhvr>
                                      <p:to>
                                        <p:strVal val="visible"/>
                                      </p:to>
                                    </p:set>
                                    <p:anim calcmode="lin" valueType="num">
                                      <p:cBhvr additive="base">
                                        <p:cTn id="55" dur="500" fill="hold"/>
                                        <p:tgtEl>
                                          <p:spTgt spid="192"/>
                                        </p:tgtEl>
                                        <p:attrNameLst>
                                          <p:attrName>ppt_x</p:attrName>
                                        </p:attrNameLst>
                                      </p:cBhvr>
                                      <p:tavLst>
                                        <p:tav tm="0">
                                          <p:val>
                                            <p:strVal val="0-#ppt_w/2"/>
                                          </p:val>
                                        </p:tav>
                                        <p:tav tm="100000">
                                          <p:val>
                                            <p:strVal val="#ppt_x"/>
                                          </p:val>
                                        </p:tav>
                                      </p:tavLst>
                                    </p:anim>
                                    <p:anim calcmode="lin" valueType="num">
                                      <p:cBhvr additive="base">
                                        <p:cTn id="56" dur="500" fill="hold"/>
                                        <p:tgtEl>
                                          <p:spTgt spid="192"/>
                                        </p:tgtEl>
                                        <p:attrNameLst>
                                          <p:attrName>ppt_y</p:attrName>
                                        </p:attrNameLst>
                                      </p:cBhvr>
                                      <p:tavLst>
                                        <p:tav tm="0">
                                          <p:val>
                                            <p:strVal val="#ppt_y"/>
                                          </p:val>
                                        </p:tav>
                                        <p:tav tm="100000">
                                          <p:val>
                                            <p:strVal val="#ppt_y"/>
                                          </p:val>
                                        </p:tav>
                                      </p:tavLst>
                                    </p:anim>
                                  </p:childTnLst>
                                </p:cTn>
                              </p:par>
                              <p:par>
                                <p:cTn id="57" presetID="2" presetClass="entr" presetSubtype="8" fill="hold" nodeType="withEffect">
                                  <p:stCondLst>
                                    <p:cond delay="0"/>
                                  </p:stCondLst>
                                  <p:childTnLst>
                                    <p:set>
                                      <p:cBhvr>
                                        <p:cTn id="58" dur="1" fill="hold">
                                          <p:stCondLst>
                                            <p:cond delay="0"/>
                                          </p:stCondLst>
                                        </p:cTn>
                                        <p:tgtEl>
                                          <p:spTgt spid="191"/>
                                        </p:tgtEl>
                                        <p:attrNameLst>
                                          <p:attrName>style.visibility</p:attrName>
                                        </p:attrNameLst>
                                      </p:cBhvr>
                                      <p:to>
                                        <p:strVal val="visible"/>
                                      </p:to>
                                    </p:set>
                                    <p:anim calcmode="lin" valueType="num">
                                      <p:cBhvr additive="base">
                                        <p:cTn id="59" dur="500" fill="hold"/>
                                        <p:tgtEl>
                                          <p:spTgt spid="191"/>
                                        </p:tgtEl>
                                        <p:attrNameLst>
                                          <p:attrName>ppt_x</p:attrName>
                                        </p:attrNameLst>
                                      </p:cBhvr>
                                      <p:tavLst>
                                        <p:tav tm="0">
                                          <p:val>
                                            <p:strVal val="0-#ppt_w/2"/>
                                          </p:val>
                                        </p:tav>
                                        <p:tav tm="100000">
                                          <p:val>
                                            <p:strVal val="#ppt_x"/>
                                          </p:val>
                                        </p:tav>
                                      </p:tavLst>
                                    </p:anim>
                                    <p:anim calcmode="lin" valueType="num">
                                      <p:cBhvr additive="base">
                                        <p:cTn id="60" dur="500" fill="hold"/>
                                        <p:tgtEl>
                                          <p:spTgt spid="19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61" restart="whenNotActive" fill="hold" evtFilter="cancelBubble" nodeType="interactiveSeq">
                <p:stCondLst>
                  <p:cond evt="onClick" delay="0">
                    <p:tgtEl>
                      <p:spTgt spid="190"/>
                    </p:tgtEl>
                  </p:cond>
                </p:stCondLst>
                <p:endSync evt="end" delay="0">
                  <p:rtn val="all"/>
                </p:endSync>
                <p:childTnLst>
                  <p:par>
                    <p:cTn id="62" fill="hold">
                      <p:stCondLst>
                        <p:cond delay="0"/>
                      </p:stCondLst>
                      <p:childTnLst>
                        <p:par>
                          <p:cTn id="63" fill="hold">
                            <p:stCondLst>
                              <p:cond delay="0"/>
                            </p:stCondLst>
                            <p:childTnLst>
                              <p:par>
                                <p:cTn id="64" presetID="14" presetClass="entr" presetSubtype="10" fill="hold" grpId="0" nodeType="clickEffect">
                                  <p:stCondLst>
                                    <p:cond delay="0"/>
                                  </p:stCondLst>
                                  <p:childTnLst>
                                    <p:set>
                                      <p:cBhvr>
                                        <p:cTn id="65" dur="1" fill="hold">
                                          <p:stCondLst>
                                            <p:cond delay="0"/>
                                          </p:stCondLst>
                                        </p:cTn>
                                        <p:tgtEl>
                                          <p:spTgt spid="159"/>
                                        </p:tgtEl>
                                        <p:attrNameLst>
                                          <p:attrName>style.visibility</p:attrName>
                                        </p:attrNameLst>
                                      </p:cBhvr>
                                      <p:to>
                                        <p:strVal val="visible"/>
                                      </p:to>
                                    </p:set>
                                    <p:animEffect transition="in" filter="randombar(horizontal)">
                                      <p:cBhvr>
                                        <p:cTn id="66" dur="500"/>
                                        <p:tgtEl>
                                          <p:spTgt spid="159"/>
                                        </p:tgtEl>
                                      </p:cBhvr>
                                    </p:animEffect>
                                  </p:childTnLst>
                                  <p:subTnLst>
                                    <p:set>
                                      <p:cBhvr override="childStyle">
                                        <p:cTn dur="1" fill="hold" display="0" masterRel="nextClick" afterEffect="1"/>
                                        <p:tgtEl>
                                          <p:spTgt spid="159"/>
                                        </p:tgtEl>
                                        <p:attrNameLst>
                                          <p:attrName>style.visibility</p:attrName>
                                        </p:attrNameLst>
                                      </p:cBhvr>
                                      <p:to>
                                        <p:strVal val="hidden"/>
                                      </p:to>
                                    </p:set>
                                  </p:subTnLst>
                                </p:cTn>
                              </p:par>
                            </p:childTnLst>
                          </p:cTn>
                        </p:par>
                      </p:childTnLst>
                    </p:cTn>
                  </p:par>
                </p:childTnLst>
              </p:cTn>
              <p:nextCondLst>
                <p:cond evt="onClick" delay="0">
                  <p:tgtEl>
                    <p:spTgt spid="190"/>
                  </p:tgtEl>
                </p:cond>
              </p:nextCondLst>
            </p:seq>
            <p:seq concurrent="1" nextAc="seek">
              <p:cTn id="67" restart="whenNotActive" fill="hold" evtFilter="cancelBubble" nodeType="interactiveSeq">
                <p:stCondLst>
                  <p:cond evt="onClick" delay="0">
                    <p:tgtEl>
                      <p:spTgt spid="191"/>
                    </p:tgtEl>
                  </p:cond>
                </p:stCondLst>
                <p:endSync evt="end" delay="0">
                  <p:rtn val="all"/>
                </p:endSync>
                <p:childTnLst>
                  <p:par>
                    <p:cTn id="68" fill="hold">
                      <p:stCondLst>
                        <p:cond delay="0"/>
                      </p:stCondLst>
                      <p:childTnLst>
                        <p:par>
                          <p:cTn id="69" fill="hold">
                            <p:stCondLst>
                              <p:cond delay="0"/>
                            </p:stCondLst>
                            <p:childTnLst>
                              <p:par>
                                <p:cTn id="70" presetID="16" presetClass="entr" presetSubtype="21" fill="hold" grpId="0" nodeType="clickEffect">
                                  <p:stCondLst>
                                    <p:cond delay="0"/>
                                  </p:stCondLst>
                                  <p:childTnLst>
                                    <p:set>
                                      <p:cBhvr>
                                        <p:cTn id="71" dur="1" fill="hold">
                                          <p:stCondLst>
                                            <p:cond delay="0"/>
                                          </p:stCondLst>
                                        </p:cTn>
                                        <p:tgtEl>
                                          <p:spTgt spid="206"/>
                                        </p:tgtEl>
                                        <p:attrNameLst>
                                          <p:attrName>style.visibility</p:attrName>
                                        </p:attrNameLst>
                                      </p:cBhvr>
                                      <p:to>
                                        <p:strVal val="visible"/>
                                      </p:to>
                                    </p:set>
                                    <p:animEffect transition="in" filter="barn(inVertical)">
                                      <p:cBhvr>
                                        <p:cTn id="72" dur="500"/>
                                        <p:tgtEl>
                                          <p:spTgt spid="206"/>
                                        </p:tgtEl>
                                      </p:cBhvr>
                                    </p:animEffect>
                                  </p:childTnLst>
                                  <p:subTnLst>
                                    <p:set>
                                      <p:cBhvr override="childStyle">
                                        <p:cTn dur="1" fill="hold" display="0" masterRel="nextClick" afterEffect="1"/>
                                        <p:tgtEl>
                                          <p:spTgt spid="206"/>
                                        </p:tgtEl>
                                        <p:attrNameLst>
                                          <p:attrName>style.visibility</p:attrName>
                                        </p:attrNameLst>
                                      </p:cBhvr>
                                      <p:to>
                                        <p:strVal val="hidden"/>
                                      </p:to>
                                    </p:set>
                                  </p:subTnLst>
                                </p:cTn>
                              </p:par>
                            </p:childTnLst>
                          </p:cTn>
                        </p:par>
                      </p:childTnLst>
                    </p:cTn>
                  </p:par>
                </p:childTnLst>
              </p:cTn>
              <p:nextCondLst>
                <p:cond evt="onClick" delay="0">
                  <p:tgtEl>
                    <p:spTgt spid="191"/>
                  </p:tgtEl>
                </p:cond>
              </p:nextCondLst>
            </p:seq>
            <p:seq concurrent="1" nextAc="seek">
              <p:cTn id="73" restart="whenNotActive" fill="hold" evtFilter="cancelBubble" nodeType="interactiveSeq">
                <p:stCondLst>
                  <p:cond evt="onClick" delay="0">
                    <p:tgtEl>
                      <p:spTgt spid="192"/>
                    </p:tgtEl>
                  </p:cond>
                </p:stCondLst>
                <p:endSync evt="end" delay="0">
                  <p:rtn val="all"/>
                </p:endSync>
                <p:childTnLst>
                  <p:par>
                    <p:cTn id="74" fill="hold">
                      <p:stCondLst>
                        <p:cond delay="0"/>
                      </p:stCondLst>
                      <p:childTnLst>
                        <p:par>
                          <p:cTn id="75" fill="hold">
                            <p:stCondLst>
                              <p:cond delay="0"/>
                            </p:stCondLst>
                            <p:childTnLst>
                              <p:par>
                                <p:cTn id="76" presetID="16" presetClass="entr" presetSubtype="21" fill="hold" grpId="0" nodeType="clickEffect">
                                  <p:stCondLst>
                                    <p:cond delay="0"/>
                                  </p:stCondLst>
                                  <p:childTnLst>
                                    <p:set>
                                      <p:cBhvr>
                                        <p:cTn id="77" dur="1" fill="hold">
                                          <p:stCondLst>
                                            <p:cond delay="0"/>
                                          </p:stCondLst>
                                        </p:cTn>
                                        <p:tgtEl>
                                          <p:spTgt spid="207"/>
                                        </p:tgtEl>
                                        <p:attrNameLst>
                                          <p:attrName>style.visibility</p:attrName>
                                        </p:attrNameLst>
                                      </p:cBhvr>
                                      <p:to>
                                        <p:strVal val="visible"/>
                                      </p:to>
                                    </p:set>
                                    <p:animEffect transition="in" filter="barn(inVertical)">
                                      <p:cBhvr>
                                        <p:cTn id="78" dur="500"/>
                                        <p:tgtEl>
                                          <p:spTgt spid="207"/>
                                        </p:tgtEl>
                                      </p:cBhvr>
                                    </p:animEffect>
                                  </p:childTnLst>
                                  <p:subTnLst>
                                    <p:set>
                                      <p:cBhvr override="childStyle">
                                        <p:cTn dur="1" fill="hold" display="0" masterRel="nextClick" afterEffect="1"/>
                                        <p:tgtEl>
                                          <p:spTgt spid="207"/>
                                        </p:tgtEl>
                                        <p:attrNameLst>
                                          <p:attrName>style.visibility</p:attrName>
                                        </p:attrNameLst>
                                      </p:cBhvr>
                                      <p:to>
                                        <p:strVal val="hidden"/>
                                      </p:to>
                                    </p:set>
                                  </p:subTnLst>
                                </p:cTn>
                              </p:par>
                            </p:childTnLst>
                          </p:cTn>
                        </p:par>
                      </p:childTnLst>
                    </p:cTn>
                  </p:par>
                </p:childTnLst>
              </p:cTn>
              <p:nextCondLst>
                <p:cond evt="onClick" delay="0">
                  <p:tgtEl>
                    <p:spTgt spid="192"/>
                  </p:tgtEl>
                </p:cond>
              </p:nextCondLst>
            </p:seq>
            <p:seq concurrent="1" nextAc="seek">
              <p:cTn id="79" restart="whenNotActive" fill="hold" evtFilter="cancelBubble" nodeType="interactiveSeq">
                <p:stCondLst>
                  <p:cond evt="onClick" delay="0">
                    <p:tgtEl>
                      <p:spTgt spid="193"/>
                    </p:tgtEl>
                  </p:cond>
                </p:stCondLst>
                <p:endSync evt="end" delay="0">
                  <p:rtn val="all"/>
                </p:endSync>
                <p:childTnLst>
                  <p:par>
                    <p:cTn id="80" fill="hold">
                      <p:stCondLst>
                        <p:cond delay="0"/>
                      </p:stCondLst>
                      <p:childTnLst>
                        <p:par>
                          <p:cTn id="81" fill="hold">
                            <p:stCondLst>
                              <p:cond delay="0"/>
                            </p:stCondLst>
                            <p:childTnLst>
                              <p:par>
                                <p:cTn id="82" presetID="16" presetClass="entr" presetSubtype="21" fill="hold" grpId="0" nodeType="clickEffect">
                                  <p:stCondLst>
                                    <p:cond delay="0"/>
                                  </p:stCondLst>
                                  <p:childTnLst>
                                    <p:set>
                                      <p:cBhvr>
                                        <p:cTn id="83" dur="1" fill="hold">
                                          <p:stCondLst>
                                            <p:cond delay="0"/>
                                          </p:stCondLst>
                                        </p:cTn>
                                        <p:tgtEl>
                                          <p:spTgt spid="205"/>
                                        </p:tgtEl>
                                        <p:attrNameLst>
                                          <p:attrName>style.visibility</p:attrName>
                                        </p:attrNameLst>
                                      </p:cBhvr>
                                      <p:to>
                                        <p:strVal val="visible"/>
                                      </p:to>
                                    </p:set>
                                    <p:animEffect transition="in" filter="barn(inVertical)">
                                      <p:cBhvr>
                                        <p:cTn id="84" dur="500"/>
                                        <p:tgtEl>
                                          <p:spTgt spid="205"/>
                                        </p:tgtEl>
                                      </p:cBhvr>
                                    </p:animEffect>
                                  </p:childTnLst>
                                  <p:subTnLst>
                                    <p:set>
                                      <p:cBhvr override="childStyle">
                                        <p:cTn dur="1" fill="hold" display="0" masterRel="nextClick" afterEffect="1"/>
                                        <p:tgtEl>
                                          <p:spTgt spid="205"/>
                                        </p:tgtEl>
                                        <p:attrNameLst>
                                          <p:attrName>style.visibility</p:attrName>
                                        </p:attrNameLst>
                                      </p:cBhvr>
                                      <p:to>
                                        <p:strVal val="hidden"/>
                                      </p:to>
                                    </p:set>
                                  </p:subTnLst>
                                </p:cTn>
                              </p:par>
                            </p:childTnLst>
                          </p:cTn>
                        </p:par>
                      </p:childTnLst>
                    </p:cTn>
                  </p:par>
                </p:childTnLst>
              </p:cTn>
              <p:nextCondLst>
                <p:cond evt="onClick" delay="0">
                  <p:tgtEl>
                    <p:spTgt spid="193"/>
                  </p:tgtEl>
                </p:cond>
              </p:nextCondLst>
            </p:seq>
            <p:seq concurrent="1" nextAc="seek">
              <p:cTn id="85" restart="whenNotActive" fill="hold" evtFilter="cancelBubble" nodeType="interactiveSeq">
                <p:stCondLst>
                  <p:cond evt="onClick" delay="0">
                    <p:tgtEl>
                      <p:spTgt spid="194"/>
                    </p:tgtEl>
                  </p:cond>
                </p:stCondLst>
                <p:endSync evt="end" delay="0">
                  <p:rtn val="all"/>
                </p:endSync>
                <p:childTnLst>
                  <p:par>
                    <p:cTn id="86" fill="hold">
                      <p:stCondLst>
                        <p:cond delay="0"/>
                      </p:stCondLst>
                      <p:childTnLst>
                        <p:par>
                          <p:cTn id="87" fill="hold">
                            <p:stCondLst>
                              <p:cond delay="0"/>
                            </p:stCondLst>
                            <p:childTnLst>
                              <p:par>
                                <p:cTn id="88" presetID="22" presetClass="entr" presetSubtype="4" fill="hold" grpId="0" nodeType="clickEffect">
                                  <p:stCondLst>
                                    <p:cond delay="0"/>
                                  </p:stCondLst>
                                  <p:childTnLst>
                                    <p:set>
                                      <p:cBhvr>
                                        <p:cTn id="89" dur="1" fill="hold">
                                          <p:stCondLst>
                                            <p:cond delay="0"/>
                                          </p:stCondLst>
                                        </p:cTn>
                                        <p:tgtEl>
                                          <p:spTgt spid="160"/>
                                        </p:tgtEl>
                                        <p:attrNameLst>
                                          <p:attrName>style.visibility</p:attrName>
                                        </p:attrNameLst>
                                      </p:cBhvr>
                                      <p:to>
                                        <p:strVal val="visible"/>
                                      </p:to>
                                    </p:set>
                                    <p:animEffect transition="in" filter="wipe(down)">
                                      <p:cBhvr>
                                        <p:cTn id="90" dur="500"/>
                                        <p:tgtEl>
                                          <p:spTgt spid="160"/>
                                        </p:tgtEl>
                                      </p:cBhvr>
                                    </p:animEffect>
                                  </p:childTnLst>
                                  <p:subTnLst>
                                    <p:set>
                                      <p:cBhvr override="childStyle">
                                        <p:cTn dur="1" fill="hold" display="0" masterRel="nextClick" afterEffect="1"/>
                                        <p:tgtEl>
                                          <p:spTgt spid="160"/>
                                        </p:tgtEl>
                                        <p:attrNameLst>
                                          <p:attrName>style.visibility</p:attrName>
                                        </p:attrNameLst>
                                      </p:cBhvr>
                                      <p:to>
                                        <p:strVal val="hidden"/>
                                      </p:to>
                                    </p:set>
                                  </p:subTnLst>
                                </p:cTn>
                              </p:par>
                            </p:childTnLst>
                          </p:cTn>
                        </p:par>
                      </p:childTnLst>
                    </p:cTn>
                  </p:par>
                </p:childTnLst>
              </p:cTn>
              <p:nextCondLst>
                <p:cond evt="onClick" delay="0">
                  <p:tgtEl>
                    <p:spTgt spid="194"/>
                  </p:tgtEl>
                </p:cond>
              </p:nextCondLst>
            </p:seq>
            <p:seq concurrent="1" nextAc="seek">
              <p:cTn id="91" restart="whenNotActive" fill="hold" evtFilter="cancelBubble" nodeType="interactiveSeq">
                <p:stCondLst>
                  <p:cond evt="onClick" delay="0">
                    <p:tgtEl>
                      <p:spTgt spid="195"/>
                    </p:tgtEl>
                  </p:cond>
                </p:stCondLst>
                <p:endSync evt="end" delay="0">
                  <p:rtn val="all"/>
                </p:endSync>
                <p:childTnLst>
                  <p:par>
                    <p:cTn id="92" fill="hold">
                      <p:stCondLst>
                        <p:cond delay="0"/>
                      </p:stCondLst>
                      <p:childTnLst>
                        <p:par>
                          <p:cTn id="93" fill="hold">
                            <p:stCondLst>
                              <p:cond delay="0"/>
                            </p:stCondLst>
                            <p:childTnLst>
                              <p:par>
                                <p:cTn id="94" presetID="16" presetClass="entr" presetSubtype="21" fill="hold" grpId="0" nodeType="clickEffect">
                                  <p:stCondLst>
                                    <p:cond delay="0"/>
                                  </p:stCondLst>
                                  <p:childTnLst>
                                    <p:set>
                                      <p:cBhvr>
                                        <p:cTn id="95" dur="1" fill="hold">
                                          <p:stCondLst>
                                            <p:cond delay="0"/>
                                          </p:stCondLst>
                                        </p:cTn>
                                        <p:tgtEl>
                                          <p:spTgt spid="209"/>
                                        </p:tgtEl>
                                        <p:attrNameLst>
                                          <p:attrName>style.visibility</p:attrName>
                                        </p:attrNameLst>
                                      </p:cBhvr>
                                      <p:to>
                                        <p:strVal val="visible"/>
                                      </p:to>
                                    </p:set>
                                    <p:animEffect transition="in" filter="barn(inVertical)">
                                      <p:cBhvr>
                                        <p:cTn id="96" dur="500"/>
                                        <p:tgtEl>
                                          <p:spTgt spid="209"/>
                                        </p:tgtEl>
                                      </p:cBhvr>
                                    </p:animEffect>
                                  </p:childTnLst>
                                  <p:subTnLst>
                                    <p:set>
                                      <p:cBhvr override="childStyle">
                                        <p:cTn dur="1" fill="hold" display="0" masterRel="nextClick" afterEffect="1"/>
                                        <p:tgtEl>
                                          <p:spTgt spid="209"/>
                                        </p:tgtEl>
                                        <p:attrNameLst>
                                          <p:attrName>style.visibility</p:attrName>
                                        </p:attrNameLst>
                                      </p:cBhvr>
                                      <p:to>
                                        <p:strVal val="hidden"/>
                                      </p:to>
                                    </p:set>
                                  </p:subTnLst>
                                </p:cTn>
                              </p:par>
                            </p:childTnLst>
                          </p:cTn>
                        </p:par>
                      </p:childTnLst>
                    </p:cTn>
                  </p:par>
                </p:childTnLst>
              </p:cTn>
              <p:nextCondLst>
                <p:cond evt="onClick" delay="0">
                  <p:tgtEl>
                    <p:spTgt spid="195"/>
                  </p:tgtEl>
                </p:cond>
              </p:nextCondLst>
            </p:seq>
            <p:seq concurrent="1" nextAc="seek">
              <p:cTn id="97" restart="whenNotActive" fill="hold" evtFilter="cancelBubble" nodeType="interactiveSeq">
                <p:stCondLst>
                  <p:cond evt="onClick" delay="0">
                    <p:tgtEl>
                      <p:spTgt spid="196"/>
                    </p:tgtEl>
                  </p:cond>
                </p:stCondLst>
                <p:endSync evt="end" delay="0">
                  <p:rtn val="all"/>
                </p:endSync>
                <p:childTnLst>
                  <p:par>
                    <p:cTn id="98" fill="hold">
                      <p:stCondLst>
                        <p:cond delay="0"/>
                      </p:stCondLst>
                      <p:childTnLst>
                        <p:par>
                          <p:cTn id="99" fill="hold">
                            <p:stCondLst>
                              <p:cond delay="0"/>
                            </p:stCondLst>
                            <p:childTnLst>
                              <p:par>
                                <p:cTn id="100" presetID="16" presetClass="entr" presetSubtype="21" fill="hold" grpId="0" nodeType="clickEffect">
                                  <p:stCondLst>
                                    <p:cond delay="0"/>
                                  </p:stCondLst>
                                  <p:childTnLst>
                                    <p:set>
                                      <p:cBhvr>
                                        <p:cTn id="101" dur="1" fill="hold">
                                          <p:stCondLst>
                                            <p:cond delay="0"/>
                                          </p:stCondLst>
                                        </p:cTn>
                                        <p:tgtEl>
                                          <p:spTgt spid="208"/>
                                        </p:tgtEl>
                                        <p:attrNameLst>
                                          <p:attrName>style.visibility</p:attrName>
                                        </p:attrNameLst>
                                      </p:cBhvr>
                                      <p:to>
                                        <p:strVal val="visible"/>
                                      </p:to>
                                    </p:set>
                                    <p:animEffect transition="in" filter="barn(inVertical)">
                                      <p:cBhvr>
                                        <p:cTn id="102" dur="500"/>
                                        <p:tgtEl>
                                          <p:spTgt spid="208"/>
                                        </p:tgtEl>
                                      </p:cBhvr>
                                    </p:animEffect>
                                  </p:childTnLst>
                                  <p:subTnLst>
                                    <p:set>
                                      <p:cBhvr override="childStyle">
                                        <p:cTn dur="1" fill="hold" display="0" masterRel="nextClick" afterEffect="1"/>
                                        <p:tgtEl>
                                          <p:spTgt spid="208"/>
                                        </p:tgtEl>
                                        <p:attrNameLst>
                                          <p:attrName>style.visibility</p:attrName>
                                        </p:attrNameLst>
                                      </p:cBhvr>
                                      <p:to>
                                        <p:strVal val="hidden"/>
                                      </p:to>
                                    </p:set>
                                  </p:subTnLst>
                                </p:cTn>
                              </p:par>
                            </p:childTnLst>
                          </p:cTn>
                        </p:par>
                      </p:childTnLst>
                    </p:cTn>
                  </p:par>
                </p:childTnLst>
              </p:cTn>
              <p:nextCondLst>
                <p:cond evt="onClick" delay="0">
                  <p:tgtEl>
                    <p:spTgt spid="196"/>
                  </p:tgtEl>
                </p:cond>
              </p:nextCondLst>
            </p:seq>
            <p:seq concurrent="1" nextAc="seek">
              <p:cTn id="103" restart="whenNotActive" fill="hold" evtFilter="cancelBubble" nodeType="interactiveSeq">
                <p:stCondLst>
                  <p:cond evt="onClick" delay="0">
                    <p:tgtEl>
                      <p:spTgt spid="197"/>
                    </p:tgtEl>
                  </p:cond>
                </p:stCondLst>
                <p:endSync evt="end" delay="0">
                  <p:rtn val="all"/>
                </p:endSync>
                <p:childTnLst>
                  <p:par>
                    <p:cTn id="104" fill="hold">
                      <p:stCondLst>
                        <p:cond delay="0"/>
                      </p:stCondLst>
                      <p:childTnLst>
                        <p:par>
                          <p:cTn id="105" fill="hold">
                            <p:stCondLst>
                              <p:cond delay="0"/>
                            </p:stCondLst>
                            <p:childTnLst>
                              <p:par>
                                <p:cTn id="106" presetID="16" presetClass="entr" presetSubtype="21" fill="hold" grpId="0" nodeType="clickEffect">
                                  <p:stCondLst>
                                    <p:cond delay="0"/>
                                  </p:stCondLst>
                                  <p:childTnLst>
                                    <p:set>
                                      <p:cBhvr>
                                        <p:cTn id="107" dur="1" fill="hold">
                                          <p:stCondLst>
                                            <p:cond delay="0"/>
                                          </p:stCondLst>
                                        </p:cTn>
                                        <p:tgtEl>
                                          <p:spTgt spid="210"/>
                                        </p:tgtEl>
                                        <p:attrNameLst>
                                          <p:attrName>style.visibility</p:attrName>
                                        </p:attrNameLst>
                                      </p:cBhvr>
                                      <p:to>
                                        <p:strVal val="visible"/>
                                      </p:to>
                                    </p:set>
                                    <p:animEffect transition="in" filter="barn(inVertical)">
                                      <p:cBhvr>
                                        <p:cTn id="108" dur="500"/>
                                        <p:tgtEl>
                                          <p:spTgt spid="210"/>
                                        </p:tgtEl>
                                      </p:cBhvr>
                                    </p:animEffect>
                                  </p:childTnLst>
                                  <p:subTnLst>
                                    <p:set>
                                      <p:cBhvr override="childStyle">
                                        <p:cTn dur="1" fill="hold" display="0" masterRel="nextClick" afterEffect="1"/>
                                        <p:tgtEl>
                                          <p:spTgt spid="210"/>
                                        </p:tgtEl>
                                        <p:attrNameLst>
                                          <p:attrName>style.visibility</p:attrName>
                                        </p:attrNameLst>
                                      </p:cBhvr>
                                      <p:to>
                                        <p:strVal val="hidden"/>
                                      </p:to>
                                    </p:set>
                                  </p:subTnLst>
                                </p:cTn>
                              </p:par>
                            </p:childTnLst>
                          </p:cTn>
                        </p:par>
                      </p:childTnLst>
                    </p:cTn>
                  </p:par>
                </p:childTnLst>
              </p:cTn>
              <p:nextCondLst>
                <p:cond evt="onClick" delay="0">
                  <p:tgtEl>
                    <p:spTgt spid="197"/>
                  </p:tgtEl>
                </p:cond>
              </p:nextCondLst>
            </p:seq>
            <p:seq concurrent="1" nextAc="seek">
              <p:cTn id="109" restart="whenNotActive" fill="hold" evtFilter="cancelBubble" nodeType="interactiveSeq">
                <p:stCondLst>
                  <p:cond evt="onClick" delay="0">
                    <p:tgtEl>
                      <p:spTgt spid="198"/>
                    </p:tgtEl>
                  </p:cond>
                </p:stCondLst>
                <p:endSync evt="end" delay="0">
                  <p:rtn val="all"/>
                </p:endSync>
                <p:childTnLst>
                  <p:par>
                    <p:cTn id="110" fill="hold">
                      <p:stCondLst>
                        <p:cond delay="0"/>
                      </p:stCondLst>
                      <p:childTnLst>
                        <p:par>
                          <p:cTn id="111" fill="hold">
                            <p:stCondLst>
                              <p:cond delay="0"/>
                            </p:stCondLst>
                            <p:childTnLst>
                              <p:par>
                                <p:cTn id="112" presetID="16" presetClass="entr" presetSubtype="21" fill="hold" grpId="0" nodeType="clickEffect">
                                  <p:stCondLst>
                                    <p:cond delay="0"/>
                                  </p:stCondLst>
                                  <p:childTnLst>
                                    <p:set>
                                      <p:cBhvr>
                                        <p:cTn id="113" dur="1" fill="hold">
                                          <p:stCondLst>
                                            <p:cond delay="0"/>
                                          </p:stCondLst>
                                        </p:cTn>
                                        <p:tgtEl>
                                          <p:spTgt spid="204"/>
                                        </p:tgtEl>
                                        <p:attrNameLst>
                                          <p:attrName>style.visibility</p:attrName>
                                        </p:attrNameLst>
                                      </p:cBhvr>
                                      <p:to>
                                        <p:strVal val="visible"/>
                                      </p:to>
                                    </p:set>
                                    <p:animEffect transition="in" filter="barn(inVertical)">
                                      <p:cBhvr>
                                        <p:cTn id="114" dur="500"/>
                                        <p:tgtEl>
                                          <p:spTgt spid="204"/>
                                        </p:tgtEl>
                                      </p:cBhvr>
                                    </p:animEffect>
                                  </p:childTnLst>
                                  <p:subTnLst>
                                    <p:set>
                                      <p:cBhvr override="childStyle">
                                        <p:cTn dur="1" fill="hold" display="0" masterRel="nextClick" afterEffect="1"/>
                                        <p:tgtEl>
                                          <p:spTgt spid="204"/>
                                        </p:tgtEl>
                                        <p:attrNameLst>
                                          <p:attrName>style.visibility</p:attrName>
                                        </p:attrNameLst>
                                      </p:cBhvr>
                                      <p:to>
                                        <p:strVal val="hidden"/>
                                      </p:to>
                                    </p:set>
                                  </p:subTnLst>
                                </p:cTn>
                              </p:par>
                            </p:childTnLst>
                          </p:cTn>
                        </p:par>
                      </p:childTnLst>
                    </p:cTn>
                  </p:par>
                </p:childTnLst>
              </p:cTn>
              <p:nextCondLst>
                <p:cond evt="onClick" delay="0">
                  <p:tgtEl>
                    <p:spTgt spid="198"/>
                  </p:tgtEl>
                </p:cond>
              </p:nextCondLst>
            </p:seq>
            <p:seq concurrent="1" nextAc="seek">
              <p:cTn id="115" restart="whenNotActive" fill="hold" evtFilter="cancelBubble" nodeType="interactiveSeq">
                <p:stCondLst>
                  <p:cond evt="onClick" delay="0">
                    <p:tgtEl>
                      <p:spTgt spid="199"/>
                    </p:tgtEl>
                  </p:cond>
                </p:stCondLst>
                <p:endSync evt="end" delay="0">
                  <p:rtn val="all"/>
                </p:endSync>
                <p:childTnLst>
                  <p:par>
                    <p:cTn id="116" fill="hold">
                      <p:stCondLst>
                        <p:cond delay="0"/>
                      </p:stCondLst>
                      <p:childTnLst>
                        <p:par>
                          <p:cTn id="117" fill="hold">
                            <p:stCondLst>
                              <p:cond delay="0"/>
                            </p:stCondLst>
                            <p:childTnLst>
                              <p:par>
                                <p:cTn id="118" presetID="16" presetClass="entr" presetSubtype="21" fill="hold" grpId="0" nodeType="clickEffect">
                                  <p:stCondLst>
                                    <p:cond delay="0"/>
                                  </p:stCondLst>
                                  <p:childTnLst>
                                    <p:set>
                                      <p:cBhvr>
                                        <p:cTn id="119" dur="1" fill="hold">
                                          <p:stCondLst>
                                            <p:cond delay="0"/>
                                          </p:stCondLst>
                                        </p:cTn>
                                        <p:tgtEl>
                                          <p:spTgt spid="211"/>
                                        </p:tgtEl>
                                        <p:attrNameLst>
                                          <p:attrName>style.visibility</p:attrName>
                                        </p:attrNameLst>
                                      </p:cBhvr>
                                      <p:to>
                                        <p:strVal val="visible"/>
                                      </p:to>
                                    </p:set>
                                    <p:animEffect transition="in" filter="barn(inVertical)">
                                      <p:cBhvr>
                                        <p:cTn id="120" dur="500"/>
                                        <p:tgtEl>
                                          <p:spTgt spid="211"/>
                                        </p:tgtEl>
                                      </p:cBhvr>
                                    </p:animEffect>
                                  </p:childTnLst>
                                  <p:subTnLst>
                                    <p:set>
                                      <p:cBhvr override="childStyle">
                                        <p:cTn dur="1" fill="hold" display="0" masterRel="nextClick" afterEffect="1"/>
                                        <p:tgtEl>
                                          <p:spTgt spid="211"/>
                                        </p:tgtEl>
                                        <p:attrNameLst>
                                          <p:attrName>style.visibility</p:attrName>
                                        </p:attrNameLst>
                                      </p:cBhvr>
                                      <p:to>
                                        <p:strVal val="hidden"/>
                                      </p:to>
                                    </p:set>
                                  </p:subTnLst>
                                </p:cTn>
                              </p:par>
                            </p:childTnLst>
                          </p:cTn>
                        </p:par>
                      </p:childTnLst>
                    </p:cTn>
                  </p:par>
                </p:childTnLst>
              </p:cTn>
              <p:nextCondLst>
                <p:cond evt="onClick" delay="0">
                  <p:tgtEl>
                    <p:spTgt spid="199"/>
                  </p:tgtEl>
                </p:cond>
              </p:nextCondLst>
            </p:seq>
            <p:seq concurrent="1" nextAc="seek">
              <p:cTn id="121" restart="whenNotActive" fill="hold" evtFilter="cancelBubble" nodeType="interactiveSeq">
                <p:stCondLst>
                  <p:cond evt="onClick" delay="0">
                    <p:tgtEl>
                      <p:spTgt spid="200"/>
                    </p:tgtEl>
                  </p:cond>
                </p:stCondLst>
                <p:endSync evt="end" delay="0">
                  <p:rtn val="all"/>
                </p:endSync>
                <p:childTnLst>
                  <p:par>
                    <p:cTn id="122" fill="hold">
                      <p:stCondLst>
                        <p:cond delay="0"/>
                      </p:stCondLst>
                      <p:childTnLst>
                        <p:par>
                          <p:cTn id="123" fill="hold">
                            <p:stCondLst>
                              <p:cond delay="0"/>
                            </p:stCondLst>
                            <p:childTnLst>
                              <p:par>
                                <p:cTn id="124" presetID="16" presetClass="entr" presetSubtype="21" fill="hold" grpId="0" nodeType="clickEffect">
                                  <p:stCondLst>
                                    <p:cond delay="0"/>
                                  </p:stCondLst>
                                  <p:childTnLst>
                                    <p:set>
                                      <p:cBhvr>
                                        <p:cTn id="125" dur="1" fill="hold">
                                          <p:stCondLst>
                                            <p:cond delay="0"/>
                                          </p:stCondLst>
                                        </p:cTn>
                                        <p:tgtEl>
                                          <p:spTgt spid="212"/>
                                        </p:tgtEl>
                                        <p:attrNameLst>
                                          <p:attrName>style.visibility</p:attrName>
                                        </p:attrNameLst>
                                      </p:cBhvr>
                                      <p:to>
                                        <p:strVal val="visible"/>
                                      </p:to>
                                    </p:set>
                                    <p:animEffect transition="in" filter="barn(inVertical)">
                                      <p:cBhvr>
                                        <p:cTn id="126" dur="500"/>
                                        <p:tgtEl>
                                          <p:spTgt spid="212"/>
                                        </p:tgtEl>
                                      </p:cBhvr>
                                    </p:animEffect>
                                  </p:childTnLst>
                                  <p:subTnLst>
                                    <p:set>
                                      <p:cBhvr override="childStyle">
                                        <p:cTn dur="1" fill="hold" display="0" masterRel="nextClick" afterEffect="1"/>
                                        <p:tgtEl>
                                          <p:spTgt spid="212"/>
                                        </p:tgtEl>
                                        <p:attrNameLst>
                                          <p:attrName>style.visibility</p:attrName>
                                        </p:attrNameLst>
                                      </p:cBhvr>
                                      <p:to>
                                        <p:strVal val="hidden"/>
                                      </p:to>
                                    </p:set>
                                  </p:subTnLst>
                                </p:cTn>
                              </p:par>
                            </p:childTnLst>
                          </p:cTn>
                        </p:par>
                      </p:childTnLst>
                    </p:cTn>
                  </p:par>
                </p:childTnLst>
              </p:cTn>
              <p:nextCondLst>
                <p:cond evt="onClick" delay="0">
                  <p:tgtEl>
                    <p:spTgt spid="200"/>
                  </p:tgtEl>
                </p:cond>
              </p:nextCondLst>
            </p:seq>
            <p:seq concurrent="1" nextAc="seek">
              <p:cTn id="127" restart="whenNotActive" fill="hold" evtFilter="cancelBubble" nodeType="interactiveSeq">
                <p:stCondLst>
                  <p:cond evt="onClick" delay="0">
                    <p:tgtEl>
                      <p:spTgt spid="201"/>
                    </p:tgtEl>
                  </p:cond>
                </p:stCondLst>
                <p:endSync evt="end" delay="0">
                  <p:rtn val="all"/>
                </p:endSync>
                <p:childTnLst>
                  <p:par>
                    <p:cTn id="128" fill="hold">
                      <p:stCondLst>
                        <p:cond delay="0"/>
                      </p:stCondLst>
                      <p:childTnLst>
                        <p:par>
                          <p:cTn id="129" fill="hold">
                            <p:stCondLst>
                              <p:cond delay="0"/>
                            </p:stCondLst>
                            <p:childTnLst>
                              <p:par>
                                <p:cTn id="130" presetID="16" presetClass="entr" presetSubtype="21" fill="hold" grpId="0" nodeType="clickEffect">
                                  <p:stCondLst>
                                    <p:cond delay="0"/>
                                  </p:stCondLst>
                                  <p:childTnLst>
                                    <p:set>
                                      <p:cBhvr>
                                        <p:cTn id="131" dur="1" fill="hold">
                                          <p:stCondLst>
                                            <p:cond delay="0"/>
                                          </p:stCondLst>
                                        </p:cTn>
                                        <p:tgtEl>
                                          <p:spTgt spid="213"/>
                                        </p:tgtEl>
                                        <p:attrNameLst>
                                          <p:attrName>style.visibility</p:attrName>
                                        </p:attrNameLst>
                                      </p:cBhvr>
                                      <p:to>
                                        <p:strVal val="visible"/>
                                      </p:to>
                                    </p:set>
                                    <p:animEffect transition="in" filter="barn(inVertical)">
                                      <p:cBhvr>
                                        <p:cTn id="132" dur="500"/>
                                        <p:tgtEl>
                                          <p:spTgt spid="213"/>
                                        </p:tgtEl>
                                      </p:cBhvr>
                                    </p:animEffect>
                                  </p:childTnLst>
                                  <p:subTnLst>
                                    <p:set>
                                      <p:cBhvr override="childStyle">
                                        <p:cTn dur="1" fill="hold" display="0" masterRel="nextClick" afterEffect="1"/>
                                        <p:tgtEl>
                                          <p:spTgt spid="213"/>
                                        </p:tgtEl>
                                        <p:attrNameLst>
                                          <p:attrName>style.visibility</p:attrName>
                                        </p:attrNameLst>
                                      </p:cBhvr>
                                      <p:to>
                                        <p:strVal val="hidden"/>
                                      </p:to>
                                    </p:set>
                                  </p:subTnLst>
                                </p:cTn>
                              </p:par>
                            </p:childTnLst>
                          </p:cTn>
                        </p:par>
                      </p:childTnLst>
                    </p:cTn>
                  </p:par>
                </p:childTnLst>
              </p:cTn>
              <p:nextCondLst>
                <p:cond evt="onClick" delay="0">
                  <p:tgtEl>
                    <p:spTgt spid="201"/>
                  </p:tgtEl>
                </p:cond>
              </p:nextCondLst>
            </p:seq>
            <p:seq concurrent="1" nextAc="seek">
              <p:cTn id="133" restart="whenNotActive" fill="hold" evtFilter="cancelBubble" nodeType="interactiveSeq">
                <p:stCondLst>
                  <p:cond evt="onClick" delay="0">
                    <p:tgtEl>
                      <p:spTgt spid="202"/>
                    </p:tgtEl>
                  </p:cond>
                </p:stCondLst>
                <p:endSync evt="end" delay="0">
                  <p:rtn val="all"/>
                </p:endSync>
                <p:childTnLst>
                  <p:par>
                    <p:cTn id="134" fill="hold">
                      <p:stCondLst>
                        <p:cond delay="0"/>
                      </p:stCondLst>
                      <p:childTnLst>
                        <p:par>
                          <p:cTn id="135" fill="hold">
                            <p:stCondLst>
                              <p:cond delay="0"/>
                            </p:stCondLst>
                            <p:childTnLst>
                              <p:par>
                                <p:cTn id="136" presetID="16" presetClass="entr" presetSubtype="21" fill="hold" grpId="0" nodeType="clickEffect">
                                  <p:stCondLst>
                                    <p:cond delay="0"/>
                                  </p:stCondLst>
                                  <p:childTnLst>
                                    <p:set>
                                      <p:cBhvr>
                                        <p:cTn id="137" dur="1" fill="hold">
                                          <p:stCondLst>
                                            <p:cond delay="0"/>
                                          </p:stCondLst>
                                        </p:cTn>
                                        <p:tgtEl>
                                          <p:spTgt spid="214"/>
                                        </p:tgtEl>
                                        <p:attrNameLst>
                                          <p:attrName>style.visibility</p:attrName>
                                        </p:attrNameLst>
                                      </p:cBhvr>
                                      <p:to>
                                        <p:strVal val="visible"/>
                                      </p:to>
                                    </p:set>
                                    <p:animEffect transition="in" filter="barn(inVertical)">
                                      <p:cBhvr>
                                        <p:cTn id="138" dur="500"/>
                                        <p:tgtEl>
                                          <p:spTgt spid="214"/>
                                        </p:tgtEl>
                                      </p:cBhvr>
                                    </p:animEffect>
                                  </p:childTnLst>
                                  <p:subTnLst>
                                    <p:set>
                                      <p:cBhvr override="childStyle">
                                        <p:cTn dur="1" fill="hold" display="0" masterRel="nextClick" afterEffect="1"/>
                                        <p:tgtEl>
                                          <p:spTgt spid="214"/>
                                        </p:tgtEl>
                                        <p:attrNameLst>
                                          <p:attrName>style.visibility</p:attrName>
                                        </p:attrNameLst>
                                      </p:cBhvr>
                                      <p:to>
                                        <p:strVal val="hidden"/>
                                      </p:to>
                                    </p:set>
                                  </p:subTnLst>
                                </p:cTn>
                              </p:par>
                            </p:childTnLst>
                          </p:cTn>
                        </p:par>
                      </p:childTnLst>
                    </p:cTn>
                  </p:par>
                </p:childTnLst>
              </p:cTn>
              <p:nextCondLst>
                <p:cond evt="onClick" delay="0">
                  <p:tgtEl>
                    <p:spTgt spid="202"/>
                  </p:tgtEl>
                </p:cond>
              </p:nextCondLst>
            </p:seq>
            <p:seq concurrent="1" nextAc="seek">
              <p:cTn id="139" restart="whenNotActive" fill="hold" evtFilter="cancelBubble" nodeType="interactiveSeq">
                <p:stCondLst>
                  <p:cond evt="onClick" delay="0">
                    <p:tgtEl>
                      <p:spTgt spid="203"/>
                    </p:tgtEl>
                  </p:cond>
                </p:stCondLst>
                <p:endSync evt="end" delay="0">
                  <p:rtn val="all"/>
                </p:endSync>
                <p:childTnLst>
                  <p:par>
                    <p:cTn id="140" fill="hold">
                      <p:stCondLst>
                        <p:cond delay="0"/>
                      </p:stCondLst>
                      <p:childTnLst>
                        <p:par>
                          <p:cTn id="141" fill="hold">
                            <p:stCondLst>
                              <p:cond delay="0"/>
                            </p:stCondLst>
                            <p:childTnLst>
                              <p:par>
                                <p:cTn id="142" presetID="16" presetClass="entr" presetSubtype="21" fill="hold" grpId="0" nodeType="clickEffect">
                                  <p:stCondLst>
                                    <p:cond delay="0"/>
                                  </p:stCondLst>
                                  <p:childTnLst>
                                    <p:set>
                                      <p:cBhvr>
                                        <p:cTn id="143" dur="1" fill="hold">
                                          <p:stCondLst>
                                            <p:cond delay="0"/>
                                          </p:stCondLst>
                                        </p:cTn>
                                        <p:tgtEl>
                                          <p:spTgt spid="215"/>
                                        </p:tgtEl>
                                        <p:attrNameLst>
                                          <p:attrName>style.visibility</p:attrName>
                                        </p:attrNameLst>
                                      </p:cBhvr>
                                      <p:to>
                                        <p:strVal val="visible"/>
                                      </p:to>
                                    </p:set>
                                    <p:animEffect transition="in" filter="barn(inVertical)">
                                      <p:cBhvr>
                                        <p:cTn id="144" dur="500"/>
                                        <p:tgtEl>
                                          <p:spTgt spid="215"/>
                                        </p:tgtEl>
                                      </p:cBhvr>
                                    </p:animEffect>
                                  </p:childTnLst>
                                  <p:subTnLst>
                                    <p:set>
                                      <p:cBhvr override="childStyle">
                                        <p:cTn dur="1" fill="hold" display="0" masterRel="nextClick" afterEffect="1"/>
                                        <p:tgtEl>
                                          <p:spTgt spid="215"/>
                                        </p:tgtEl>
                                        <p:attrNameLst>
                                          <p:attrName>style.visibility</p:attrName>
                                        </p:attrNameLst>
                                      </p:cBhvr>
                                      <p:to>
                                        <p:strVal val="hidden"/>
                                      </p:to>
                                    </p:set>
                                  </p:subTnLst>
                                </p:cTn>
                              </p:par>
                            </p:childTnLst>
                          </p:cTn>
                        </p:par>
                      </p:childTnLst>
                    </p:cTn>
                  </p:par>
                </p:childTnLst>
              </p:cTn>
              <p:nextCondLst>
                <p:cond evt="onClick" delay="0">
                  <p:tgtEl>
                    <p:spTgt spid="203"/>
                  </p:tgtEl>
                </p:cond>
              </p:nextCondLst>
            </p:seq>
          </p:childTnLst>
        </p:cTn>
      </p:par>
    </p:tnLst>
    <p:bldLst>
      <p:bldP spid="159" grpId="0" animBg="1"/>
      <p:bldP spid="206" grpId="0" animBg="1"/>
      <p:bldP spid="207" grpId="0" animBg="1"/>
      <p:bldP spid="205" grpId="0" animBg="1"/>
      <p:bldP spid="160" grpId="0" animBg="1"/>
      <p:bldP spid="209" grpId="0" animBg="1"/>
      <p:bldP spid="208" grpId="0" animBg="1"/>
      <p:bldP spid="210" grpId="0" animBg="1"/>
      <p:bldP spid="204" grpId="0" animBg="1"/>
      <p:bldP spid="211" grpId="0" animBg="1"/>
      <p:bldP spid="212" grpId="0" animBg="1"/>
      <p:bldP spid="213" grpId="0" animBg="1"/>
      <p:bldP spid="214" grpId="0" animBg="1"/>
      <p:bldP spid="21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quarter" idx="10"/>
          </p:nvPr>
        </p:nvSpPr>
        <p:spPr>
          <a:xfrm>
            <a:off x="76200" y="2057400"/>
            <a:ext cx="8915400" cy="4572000"/>
          </a:xfrm>
        </p:spPr>
        <p:txBody>
          <a:bodyPr/>
          <a:lstStyle/>
          <a:p>
            <a:pPr marL="514350" indent="-457200" algn="just">
              <a:spcBef>
                <a:spcPts val="0"/>
              </a:spcBef>
              <a:spcAft>
                <a:spcPts val="0"/>
              </a:spcAft>
            </a:pPr>
            <a:r>
              <a:rPr lang="en-US" sz="2800" dirty="0" err="1"/>
              <a:t>Phát</a:t>
            </a:r>
            <a:r>
              <a:rPr lang="en-US" sz="2800" dirty="0"/>
              <a:t> </a:t>
            </a:r>
            <a:r>
              <a:rPr lang="en-US" sz="2800" dirty="0" err="1"/>
              <a:t>triển</a:t>
            </a:r>
            <a:r>
              <a:rPr lang="en-US" sz="2800" dirty="0"/>
              <a:t> </a:t>
            </a:r>
            <a:r>
              <a:rPr lang="en-US" sz="2800" dirty="0" err="1"/>
              <a:t>kinh</a:t>
            </a:r>
            <a:r>
              <a:rPr lang="en-US" sz="2800" dirty="0"/>
              <a:t> </a:t>
            </a:r>
            <a:r>
              <a:rPr lang="en-US" sz="2800" dirty="0" err="1"/>
              <a:t>tế</a:t>
            </a:r>
            <a:r>
              <a:rPr lang="en-US" sz="2800" dirty="0"/>
              <a:t> </a:t>
            </a:r>
            <a:r>
              <a:rPr lang="en-US" sz="2800" dirty="0" err="1"/>
              <a:t>nhanh</a:t>
            </a:r>
            <a:r>
              <a:rPr lang="en-US" sz="2800" dirty="0"/>
              <a:t>, </a:t>
            </a:r>
            <a:r>
              <a:rPr lang="en-US" sz="2800" dirty="0" err="1"/>
              <a:t>bền</a:t>
            </a:r>
            <a:r>
              <a:rPr lang="en-US" sz="2800" dirty="0"/>
              <a:t> </a:t>
            </a:r>
            <a:r>
              <a:rPr lang="en-US" sz="2800" dirty="0" err="1"/>
              <a:t>vững</a:t>
            </a:r>
            <a:r>
              <a:rPr lang="en-US" sz="2800" dirty="0"/>
              <a:t>, </a:t>
            </a:r>
            <a:r>
              <a:rPr lang="en-US" sz="2800" dirty="0" err="1"/>
              <a:t>đổi</a:t>
            </a:r>
            <a:r>
              <a:rPr lang="en-US" sz="2800" dirty="0"/>
              <a:t> </a:t>
            </a:r>
            <a:r>
              <a:rPr lang="en-US" sz="2800" dirty="0" err="1"/>
              <a:t>mới</a:t>
            </a:r>
            <a:r>
              <a:rPr lang="en-US" sz="2800" dirty="0"/>
              <a:t> </a:t>
            </a:r>
            <a:r>
              <a:rPr lang="en-US" sz="2800" dirty="0" err="1"/>
              <a:t>mô</a:t>
            </a:r>
            <a:r>
              <a:rPr lang="en-US" sz="2800" dirty="0"/>
              <a:t> </a:t>
            </a:r>
            <a:r>
              <a:rPr lang="en-US" sz="2800" dirty="0" err="1"/>
              <a:t>hình</a:t>
            </a:r>
            <a:r>
              <a:rPr lang="en-US" sz="2800" dirty="0"/>
              <a:t> </a:t>
            </a:r>
            <a:r>
              <a:rPr lang="en-US" sz="2800" dirty="0" err="1"/>
              <a:t>tăng</a:t>
            </a:r>
            <a:r>
              <a:rPr lang="en-US" sz="2800" dirty="0"/>
              <a:t> </a:t>
            </a:r>
            <a:r>
              <a:rPr lang="en-US" sz="2800" dirty="0" err="1"/>
              <a:t>trưởng</a:t>
            </a:r>
            <a:r>
              <a:rPr lang="en-US" sz="2800" dirty="0"/>
              <a:t> </a:t>
            </a:r>
            <a:r>
              <a:rPr lang="en-US" sz="2800" dirty="0" err="1"/>
              <a:t>theo</a:t>
            </a:r>
            <a:r>
              <a:rPr lang="en-US" sz="2800" dirty="0"/>
              <a:t> </a:t>
            </a:r>
            <a:r>
              <a:rPr lang="en-US" sz="2800" dirty="0" err="1"/>
              <a:t>hướng</a:t>
            </a:r>
            <a:r>
              <a:rPr lang="en-US" sz="2800" dirty="0"/>
              <a:t> </a:t>
            </a:r>
            <a:r>
              <a:rPr lang="en-US" sz="2800" dirty="0" err="1"/>
              <a:t>phát</a:t>
            </a:r>
            <a:r>
              <a:rPr lang="en-US" sz="2800" dirty="0"/>
              <a:t> </a:t>
            </a:r>
            <a:r>
              <a:rPr lang="en-US" sz="2800" dirty="0" err="1"/>
              <a:t>triển</a:t>
            </a:r>
            <a:r>
              <a:rPr lang="en-US" sz="2800" dirty="0"/>
              <a:t> </a:t>
            </a:r>
            <a:r>
              <a:rPr lang="en-US" sz="2800" dirty="0" err="1"/>
              <a:t>kinh</a:t>
            </a:r>
            <a:r>
              <a:rPr lang="en-US" sz="2800" dirty="0"/>
              <a:t> </a:t>
            </a:r>
            <a:r>
              <a:rPr lang="en-US" sz="2800" dirty="0" err="1"/>
              <a:t>tế</a:t>
            </a:r>
            <a:r>
              <a:rPr lang="en-US" sz="2800" dirty="0"/>
              <a:t> tri </a:t>
            </a:r>
            <a:r>
              <a:rPr lang="en-US" sz="2800" dirty="0" err="1"/>
              <a:t>thức</a:t>
            </a:r>
            <a:r>
              <a:rPr lang="en-US" sz="2800" dirty="0"/>
              <a:t> </a:t>
            </a:r>
            <a:r>
              <a:rPr lang="en-US" sz="2800" dirty="0" err="1"/>
              <a:t>và</a:t>
            </a:r>
            <a:r>
              <a:rPr lang="en-US" sz="2800" dirty="0"/>
              <a:t> </a:t>
            </a:r>
            <a:r>
              <a:rPr lang="en-US" sz="2800" dirty="0" err="1"/>
              <a:t>tăng</a:t>
            </a:r>
            <a:r>
              <a:rPr lang="en-US" sz="2800" dirty="0"/>
              <a:t> </a:t>
            </a:r>
            <a:r>
              <a:rPr lang="en-US" sz="2800" dirty="0" err="1"/>
              <a:t>trưởng</a:t>
            </a:r>
            <a:r>
              <a:rPr lang="en-US" sz="2800" dirty="0"/>
              <a:t> </a:t>
            </a:r>
            <a:r>
              <a:rPr lang="en-US" sz="2800" dirty="0" err="1"/>
              <a:t>xanh</a:t>
            </a:r>
            <a:r>
              <a:rPr lang="en-US" sz="2800" dirty="0"/>
              <a:t>, </a:t>
            </a:r>
            <a:r>
              <a:rPr lang="en-US" sz="2800" dirty="0" err="1"/>
              <a:t>nâng</a:t>
            </a:r>
            <a:r>
              <a:rPr lang="en-US" sz="2800" dirty="0"/>
              <a:t> </a:t>
            </a:r>
            <a:r>
              <a:rPr lang="en-US" sz="2800" dirty="0" err="1"/>
              <a:t>cao</a:t>
            </a:r>
            <a:r>
              <a:rPr lang="en-US" sz="2800" dirty="0"/>
              <a:t> </a:t>
            </a:r>
            <a:r>
              <a:rPr lang="en-US" sz="2800" dirty="0" err="1"/>
              <a:t>chất</a:t>
            </a:r>
            <a:r>
              <a:rPr lang="en-US" sz="2800" dirty="0"/>
              <a:t> </a:t>
            </a:r>
            <a:r>
              <a:rPr lang="en-US" sz="2800" dirty="0" err="1"/>
              <a:t>lượng</a:t>
            </a:r>
            <a:r>
              <a:rPr lang="en-US" sz="2800" dirty="0"/>
              <a:t> </a:t>
            </a:r>
            <a:r>
              <a:rPr lang="en-US" sz="2800" dirty="0" err="1"/>
              <a:t>tăng</a:t>
            </a:r>
            <a:r>
              <a:rPr lang="en-US" sz="2800" dirty="0"/>
              <a:t> </a:t>
            </a:r>
            <a:r>
              <a:rPr lang="en-US" sz="2800" dirty="0" err="1"/>
              <a:t>trưởng</a:t>
            </a:r>
            <a:r>
              <a:rPr lang="en-US" sz="2800" dirty="0"/>
              <a:t> </a:t>
            </a:r>
            <a:r>
              <a:rPr lang="en-US" sz="2800" dirty="0" err="1"/>
              <a:t>và</a:t>
            </a:r>
            <a:r>
              <a:rPr lang="en-US" sz="2800" dirty="0"/>
              <a:t> </a:t>
            </a:r>
            <a:r>
              <a:rPr lang="en-US" sz="2800" dirty="0" err="1"/>
              <a:t>năng</a:t>
            </a:r>
            <a:r>
              <a:rPr lang="en-US" sz="2800" dirty="0"/>
              <a:t> </a:t>
            </a:r>
            <a:r>
              <a:rPr lang="en-US" sz="2800" dirty="0" err="1"/>
              <a:t>lực</a:t>
            </a:r>
            <a:r>
              <a:rPr lang="en-US" sz="2800" dirty="0"/>
              <a:t> </a:t>
            </a:r>
            <a:r>
              <a:rPr lang="en-US" sz="2800" dirty="0" err="1"/>
              <a:t>cạnh</a:t>
            </a:r>
            <a:r>
              <a:rPr lang="en-US" sz="2800" dirty="0"/>
              <a:t> </a:t>
            </a:r>
            <a:r>
              <a:rPr lang="en-US" sz="2800" dirty="0" err="1" smtClean="0"/>
              <a:t>tranh</a:t>
            </a:r>
            <a:endParaRPr lang="en-US" sz="2800" dirty="0" smtClean="0"/>
          </a:p>
          <a:p>
            <a:pPr marL="514350" indent="-457200" algn="just">
              <a:spcBef>
                <a:spcPts val="0"/>
              </a:spcBef>
              <a:spcAft>
                <a:spcPts val="0"/>
              </a:spcAft>
            </a:pPr>
            <a:r>
              <a:rPr lang="en-US" sz="2400" dirty="0" err="1" smtClean="0"/>
              <a:t>Phát</a:t>
            </a:r>
            <a:r>
              <a:rPr lang="en-US" sz="2400" dirty="0" smtClean="0"/>
              <a:t> </a:t>
            </a:r>
            <a:r>
              <a:rPr lang="en-US" sz="2400" dirty="0" err="1"/>
              <a:t>triển</a:t>
            </a:r>
            <a:r>
              <a:rPr lang="en-US" sz="2400" dirty="0"/>
              <a:t> </a:t>
            </a:r>
            <a:r>
              <a:rPr lang="en-US" sz="2400" dirty="0" err="1"/>
              <a:t>nhanh</a:t>
            </a:r>
            <a:r>
              <a:rPr lang="en-US" sz="2400" dirty="0"/>
              <a:t> </a:t>
            </a:r>
            <a:r>
              <a:rPr lang="en-US" sz="2400" dirty="0" err="1"/>
              <a:t>dịch</a:t>
            </a:r>
            <a:r>
              <a:rPr lang="en-US" sz="2400" dirty="0"/>
              <a:t> </a:t>
            </a:r>
            <a:r>
              <a:rPr lang="en-US" sz="2400" dirty="0" err="1"/>
              <a:t>vụ</a:t>
            </a:r>
            <a:r>
              <a:rPr lang="en-US" sz="2400" dirty="0"/>
              <a:t>, </a:t>
            </a:r>
            <a:r>
              <a:rPr lang="en-US" sz="2400" dirty="0" err="1"/>
              <a:t>nhất</a:t>
            </a:r>
            <a:r>
              <a:rPr lang="en-US" sz="2400" dirty="0"/>
              <a:t> </a:t>
            </a:r>
            <a:r>
              <a:rPr lang="en-US" sz="2400" dirty="0" err="1"/>
              <a:t>là</a:t>
            </a:r>
            <a:r>
              <a:rPr lang="en-US" sz="2400" dirty="0"/>
              <a:t> </a:t>
            </a:r>
            <a:r>
              <a:rPr lang="en-US" sz="2400" dirty="0" err="1"/>
              <a:t>các</a:t>
            </a:r>
            <a:r>
              <a:rPr lang="en-US" sz="2400" dirty="0"/>
              <a:t> </a:t>
            </a:r>
            <a:r>
              <a:rPr lang="en-US" sz="2400" dirty="0" err="1"/>
              <a:t>ngành</a:t>
            </a:r>
            <a:r>
              <a:rPr lang="en-US" sz="2400" dirty="0"/>
              <a:t> </a:t>
            </a:r>
            <a:r>
              <a:rPr lang="en-US" sz="2400" dirty="0" err="1"/>
              <a:t>dịch</a:t>
            </a:r>
            <a:r>
              <a:rPr lang="en-US" sz="2400" dirty="0"/>
              <a:t> </a:t>
            </a:r>
            <a:r>
              <a:rPr lang="en-US" sz="2400" dirty="0" err="1"/>
              <a:t>vụ</a:t>
            </a:r>
            <a:r>
              <a:rPr lang="en-US" sz="2400" dirty="0"/>
              <a:t> </a:t>
            </a:r>
            <a:r>
              <a:rPr lang="en-US" sz="2400" dirty="0" err="1"/>
              <a:t>chủ</a:t>
            </a:r>
            <a:r>
              <a:rPr lang="en-US" sz="2400" dirty="0"/>
              <a:t> </a:t>
            </a:r>
            <a:r>
              <a:rPr lang="en-US" sz="2400" dirty="0" err="1"/>
              <a:t>yếu</a:t>
            </a:r>
            <a:r>
              <a:rPr lang="en-US" sz="2400" dirty="0"/>
              <a:t> </a:t>
            </a:r>
            <a:r>
              <a:rPr lang="en-US" sz="2400" dirty="0" err="1"/>
              <a:t>trong</a:t>
            </a:r>
            <a:r>
              <a:rPr lang="en-US" sz="2400" dirty="0"/>
              <a:t> </a:t>
            </a:r>
            <a:r>
              <a:rPr lang="en-US" sz="2400" dirty="0" err="1"/>
              <a:t>cơ</a:t>
            </a:r>
            <a:r>
              <a:rPr lang="en-US" sz="2400" dirty="0"/>
              <a:t> </a:t>
            </a:r>
            <a:r>
              <a:rPr lang="en-US" sz="2400" dirty="0" err="1"/>
              <a:t>cấu</a:t>
            </a:r>
            <a:r>
              <a:rPr lang="en-US" sz="2400" dirty="0"/>
              <a:t> </a:t>
            </a:r>
            <a:r>
              <a:rPr lang="en-US" sz="2400" dirty="0" err="1"/>
              <a:t>kinh</a:t>
            </a:r>
            <a:r>
              <a:rPr lang="en-US" sz="2400" dirty="0"/>
              <a:t> </a:t>
            </a:r>
            <a:r>
              <a:rPr lang="en-US" sz="2400" dirty="0" err="1"/>
              <a:t>tế</a:t>
            </a:r>
            <a:r>
              <a:rPr lang="en-US" sz="2400" dirty="0"/>
              <a:t> </a:t>
            </a:r>
            <a:r>
              <a:rPr lang="en-US" sz="2400" dirty="0" err="1"/>
              <a:t>thành</a:t>
            </a:r>
            <a:r>
              <a:rPr lang="en-US" sz="2400" dirty="0"/>
              <a:t> </a:t>
            </a:r>
            <a:r>
              <a:rPr lang="en-US" sz="2400" dirty="0" err="1"/>
              <a:t>phố</a:t>
            </a:r>
            <a:r>
              <a:rPr lang="en-US" sz="2400" dirty="0"/>
              <a:t>. </a:t>
            </a:r>
            <a:r>
              <a:rPr lang="en-US" sz="2400" dirty="0" err="1"/>
              <a:t>Đa</a:t>
            </a:r>
            <a:r>
              <a:rPr lang="en-US" sz="2400" dirty="0"/>
              <a:t> </a:t>
            </a:r>
            <a:r>
              <a:rPr lang="en-US" sz="2400" dirty="0" err="1"/>
              <a:t>dạng</a:t>
            </a:r>
            <a:r>
              <a:rPr lang="en-US" sz="2400" dirty="0"/>
              <a:t> </a:t>
            </a:r>
            <a:r>
              <a:rPr lang="en-US" sz="2400" dirty="0" err="1"/>
              <a:t>các</a:t>
            </a:r>
            <a:r>
              <a:rPr lang="en-US" sz="2400" dirty="0"/>
              <a:t> </a:t>
            </a:r>
            <a:r>
              <a:rPr lang="en-US" sz="2400" dirty="0" err="1"/>
              <a:t>loại</a:t>
            </a:r>
            <a:r>
              <a:rPr lang="en-US" sz="2400" dirty="0"/>
              <a:t> </a:t>
            </a:r>
            <a:r>
              <a:rPr lang="en-US" sz="2400" dirty="0" err="1"/>
              <a:t>hình</a:t>
            </a:r>
            <a:r>
              <a:rPr lang="en-US" sz="2400" dirty="0"/>
              <a:t> </a:t>
            </a:r>
            <a:r>
              <a:rPr lang="en-US" sz="2400" dirty="0" err="1"/>
              <a:t>thương</a:t>
            </a:r>
            <a:r>
              <a:rPr lang="en-US" sz="2400" dirty="0"/>
              <a:t> </a:t>
            </a:r>
            <a:r>
              <a:rPr lang="en-US" sz="2400" dirty="0" err="1"/>
              <a:t>mại</a:t>
            </a:r>
            <a:r>
              <a:rPr lang="en-US" sz="2400" dirty="0"/>
              <a:t> </a:t>
            </a:r>
            <a:r>
              <a:rPr lang="en-US" sz="2400" dirty="0" err="1"/>
              <a:t>bán</a:t>
            </a:r>
            <a:r>
              <a:rPr lang="en-US" sz="2400" dirty="0"/>
              <a:t> </a:t>
            </a:r>
            <a:r>
              <a:rPr lang="en-US" sz="2400" dirty="0" err="1"/>
              <a:t>lẻ</a:t>
            </a:r>
            <a:r>
              <a:rPr lang="en-US" sz="2400" dirty="0"/>
              <a:t> </a:t>
            </a:r>
            <a:r>
              <a:rPr lang="en-US" sz="2400" dirty="0" err="1"/>
              <a:t>hiện</a:t>
            </a:r>
            <a:r>
              <a:rPr lang="en-US" sz="2400" dirty="0"/>
              <a:t> </a:t>
            </a:r>
            <a:r>
              <a:rPr lang="en-US" sz="2400" dirty="0" err="1"/>
              <a:t>đại</a:t>
            </a:r>
            <a:r>
              <a:rPr lang="en-US" sz="2400" dirty="0"/>
              <a:t> </a:t>
            </a:r>
            <a:r>
              <a:rPr lang="en-US" sz="2400" dirty="0" err="1"/>
              <a:t>kết</a:t>
            </a:r>
            <a:r>
              <a:rPr lang="en-US" sz="2400" dirty="0"/>
              <a:t> </a:t>
            </a:r>
            <a:r>
              <a:rPr lang="en-US" sz="2400" dirty="0" err="1"/>
              <a:t>hợp</a:t>
            </a:r>
            <a:r>
              <a:rPr lang="en-US" sz="2400" dirty="0"/>
              <a:t> du </a:t>
            </a:r>
            <a:r>
              <a:rPr lang="en-US" sz="2400" dirty="0" err="1"/>
              <a:t>lịch</a:t>
            </a:r>
            <a:r>
              <a:rPr lang="en-US" sz="2400" dirty="0"/>
              <a:t> </a:t>
            </a:r>
            <a:r>
              <a:rPr lang="en-US" sz="2400" dirty="0" err="1"/>
              <a:t>mua</a:t>
            </a:r>
            <a:r>
              <a:rPr lang="en-US" sz="2400" dirty="0"/>
              <a:t> </a:t>
            </a:r>
            <a:r>
              <a:rPr lang="en-US" sz="2400" dirty="0" err="1"/>
              <a:t>sắm</a:t>
            </a:r>
            <a:r>
              <a:rPr lang="en-US" sz="2400" dirty="0"/>
              <a:t>; </a:t>
            </a:r>
            <a:r>
              <a:rPr lang="en-US" sz="2400" dirty="0" err="1"/>
              <a:t>phát</a:t>
            </a:r>
            <a:r>
              <a:rPr lang="en-US" sz="2400" dirty="0"/>
              <a:t> </a:t>
            </a:r>
            <a:r>
              <a:rPr lang="en-US" sz="2400" dirty="0" err="1"/>
              <a:t>triển</a:t>
            </a:r>
            <a:r>
              <a:rPr lang="en-US" sz="2400" dirty="0"/>
              <a:t> </a:t>
            </a:r>
            <a:r>
              <a:rPr lang="en-US" sz="2400" dirty="0" err="1"/>
              <a:t>nhanh</a:t>
            </a:r>
            <a:r>
              <a:rPr lang="en-US" sz="2400" dirty="0"/>
              <a:t> </a:t>
            </a:r>
            <a:r>
              <a:rPr lang="en-US" sz="2400" dirty="0" err="1"/>
              <a:t>thương</a:t>
            </a:r>
            <a:r>
              <a:rPr lang="en-US" sz="2400" dirty="0"/>
              <a:t> </a:t>
            </a:r>
            <a:r>
              <a:rPr lang="en-US" sz="2400" dirty="0" err="1"/>
              <a:t>mại</a:t>
            </a:r>
            <a:r>
              <a:rPr lang="en-US" sz="2400" dirty="0"/>
              <a:t> </a:t>
            </a:r>
            <a:r>
              <a:rPr lang="en-US" sz="2400" dirty="0" err="1"/>
              <a:t>điện</a:t>
            </a:r>
            <a:r>
              <a:rPr lang="en-US" sz="2400" dirty="0"/>
              <a:t> </a:t>
            </a:r>
            <a:r>
              <a:rPr lang="en-US" sz="2400" dirty="0" err="1" smtClean="0"/>
              <a:t>tử</a:t>
            </a:r>
            <a:endParaRPr lang="en-US" sz="2400" dirty="0" smtClean="0"/>
          </a:p>
          <a:p>
            <a:pPr marL="514350" indent="-457200" algn="just">
              <a:spcBef>
                <a:spcPts val="0"/>
              </a:spcBef>
              <a:spcAft>
                <a:spcPts val="0"/>
              </a:spcAft>
            </a:pPr>
            <a:r>
              <a:rPr lang="en-US" sz="2400" dirty="0" err="1">
                <a:solidFill>
                  <a:srgbClr val="00B050"/>
                </a:solidFill>
              </a:rPr>
              <a:t>Chuyển</a:t>
            </a:r>
            <a:r>
              <a:rPr lang="en-US" sz="2400" dirty="0">
                <a:solidFill>
                  <a:srgbClr val="00B050"/>
                </a:solidFill>
              </a:rPr>
              <a:t> </a:t>
            </a:r>
            <a:r>
              <a:rPr lang="en-US" sz="2400" dirty="0" err="1">
                <a:solidFill>
                  <a:srgbClr val="00B050"/>
                </a:solidFill>
              </a:rPr>
              <a:t>dịch</a:t>
            </a:r>
            <a:r>
              <a:rPr lang="en-US" sz="2400" dirty="0">
                <a:solidFill>
                  <a:srgbClr val="00B050"/>
                </a:solidFill>
              </a:rPr>
              <a:t> </a:t>
            </a:r>
            <a:r>
              <a:rPr lang="en-US" sz="2400" dirty="0" err="1">
                <a:solidFill>
                  <a:srgbClr val="00B050"/>
                </a:solidFill>
              </a:rPr>
              <a:t>cơ</a:t>
            </a:r>
            <a:r>
              <a:rPr lang="en-US" sz="2400" dirty="0">
                <a:solidFill>
                  <a:srgbClr val="00B050"/>
                </a:solidFill>
              </a:rPr>
              <a:t> </a:t>
            </a:r>
            <a:r>
              <a:rPr lang="en-US" sz="2400" dirty="0" err="1">
                <a:solidFill>
                  <a:srgbClr val="00B050"/>
                </a:solidFill>
              </a:rPr>
              <a:t>cấu</a:t>
            </a:r>
            <a:r>
              <a:rPr lang="en-US" sz="2400" dirty="0">
                <a:solidFill>
                  <a:srgbClr val="00B050"/>
                </a:solidFill>
              </a:rPr>
              <a:t> </a:t>
            </a:r>
            <a:r>
              <a:rPr lang="en-US" sz="2400" dirty="0" err="1">
                <a:solidFill>
                  <a:srgbClr val="00B050"/>
                </a:solidFill>
              </a:rPr>
              <a:t>hàng</a:t>
            </a:r>
            <a:r>
              <a:rPr lang="en-US" sz="2400" dirty="0">
                <a:solidFill>
                  <a:srgbClr val="00B050"/>
                </a:solidFill>
              </a:rPr>
              <a:t> </a:t>
            </a:r>
            <a:r>
              <a:rPr lang="en-US" sz="2400" dirty="0" err="1">
                <a:solidFill>
                  <a:srgbClr val="00B050"/>
                </a:solidFill>
              </a:rPr>
              <a:t>xuất</a:t>
            </a:r>
            <a:r>
              <a:rPr lang="en-US" sz="2400" dirty="0">
                <a:solidFill>
                  <a:srgbClr val="00B050"/>
                </a:solidFill>
              </a:rPr>
              <a:t> </a:t>
            </a:r>
            <a:r>
              <a:rPr lang="en-US" sz="2400" dirty="0" err="1">
                <a:solidFill>
                  <a:srgbClr val="00B050"/>
                </a:solidFill>
              </a:rPr>
              <a:t>khẩu</a:t>
            </a:r>
            <a:r>
              <a:rPr lang="en-US" sz="2400" dirty="0">
                <a:solidFill>
                  <a:srgbClr val="00B050"/>
                </a:solidFill>
              </a:rPr>
              <a:t> sang </a:t>
            </a:r>
            <a:r>
              <a:rPr lang="en-US" sz="2400" dirty="0" err="1">
                <a:solidFill>
                  <a:srgbClr val="00B050"/>
                </a:solidFill>
              </a:rPr>
              <a:t>các</a:t>
            </a:r>
            <a:r>
              <a:rPr lang="en-US" sz="2400" dirty="0">
                <a:solidFill>
                  <a:srgbClr val="00B050"/>
                </a:solidFill>
              </a:rPr>
              <a:t> </a:t>
            </a:r>
            <a:r>
              <a:rPr lang="en-US" sz="2400" dirty="0" err="1">
                <a:solidFill>
                  <a:srgbClr val="00B050"/>
                </a:solidFill>
              </a:rPr>
              <a:t>sản</a:t>
            </a:r>
            <a:r>
              <a:rPr lang="en-US" sz="2400" dirty="0">
                <a:solidFill>
                  <a:srgbClr val="00B050"/>
                </a:solidFill>
              </a:rPr>
              <a:t> </a:t>
            </a:r>
            <a:r>
              <a:rPr lang="en-US" sz="2400" dirty="0" err="1">
                <a:solidFill>
                  <a:srgbClr val="00B050"/>
                </a:solidFill>
              </a:rPr>
              <a:t>phẩm</a:t>
            </a:r>
            <a:r>
              <a:rPr lang="en-US" sz="2400" dirty="0">
                <a:solidFill>
                  <a:srgbClr val="00B050"/>
                </a:solidFill>
              </a:rPr>
              <a:t> </a:t>
            </a:r>
            <a:r>
              <a:rPr lang="en-US" sz="2400" dirty="0" err="1">
                <a:solidFill>
                  <a:srgbClr val="00B050"/>
                </a:solidFill>
              </a:rPr>
              <a:t>chế</a:t>
            </a:r>
            <a:r>
              <a:rPr lang="en-US" sz="2400" dirty="0">
                <a:solidFill>
                  <a:srgbClr val="00B050"/>
                </a:solidFill>
              </a:rPr>
              <a:t> </a:t>
            </a:r>
            <a:r>
              <a:rPr lang="en-US" sz="2400" dirty="0" err="1">
                <a:solidFill>
                  <a:srgbClr val="00B050"/>
                </a:solidFill>
              </a:rPr>
              <a:t>tạo</a:t>
            </a:r>
            <a:r>
              <a:rPr lang="en-US" sz="2400" dirty="0">
                <a:solidFill>
                  <a:srgbClr val="00B050"/>
                </a:solidFill>
              </a:rPr>
              <a:t>, </a:t>
            </a:r>
            <a:r>
              <a:rPr lang="en-US" sz="2400" dirty="0" err="1">
                <a:solidFill>
                  <a:srgbClr val="00B050"/>
                </a:solidFill>
              </a:rPr>
              <a:t>nâng</a:t>
            </a:r>
            <a:r>
              <a:rPr lang="en-US" sz="2400" dirty="0">
                <a:solidFill>
                  <a:srgbClr val="00B050"/>
                </a:solidFill>
              </a:rPr>
              <a:t> </a:t>
            </a:r>
            <a:r>
              <a:rPr lang="en-US" sz="2400" dirty="0" err="1">
                <a:solidFill>
                  <a:srgbClr val="00B050"/>
                </a:solidFill>
              </a:rPr>
              <a:t>cao</a:t>
            </a:r>
            <a:r>
              <a:rPr lang="en-US" sz="2400" dirty="0">
                <a:solidFill>
                  <a:srgbClr val="00B050"/>
                </a:solidFill>
              </a:rPr>
              <a:t> </a:t>
            </a:r>
            <a:r>
              <a:rPr lang="en-US" sz="2400" dirty="0" err="1">
                <a:solidFill>
                  <a:srgbClr val="00B050"/>
                </a:solidFill>
              </a:rPr>
              <a:t>giá</a:t>
            </a:r>
            <a:r>
              <a:rPr lang="en-US" sz="2400" dirty="0">
                <a:solidFill>
                  <a:srgbClr val="00B050"/>
                </a:solidFill>
              </a:rPr>
              <a:t> </a:t>
            </a:r>
            <a:r>
              <a:rPr lang="en-US" sz="2400" dirty="0" err="1">
                <a:solidFill>
                  <a:srgbClr val="00B050"/>
                </a:solidFill>
              </a:rPr>
              <a:t>trị</a:t>
            </a:r>
            <a:r>
              <a:rPr lang="en-US" sz="2400" dirty="0">
                <a:solidFill>
                  <a:srgbClr val="00B050"/>
                </a:solidFill>
              </a:rPr>
              <a:t> </a:t>
            </a:r>
            <a:r>
              <a:rPr lang="en-US" sz="2400" dirty="0" err="1">
                <a:solidFill>
                  <a:srgbClr val="00B050"/>
                </a:solidFill>
              </a:rPr>
              <a:t>gia</a:t>
            </a:r>
            <a:r>
              <a:rPr lang="en-US" sz="2400" dirty="0">
                <a:solidFill>
                  <a:srgbClr val="00B050"/>
                </a:solidFill>
              </a:rPr>
              <a:t> </a:t>
            </a:r>
            <a:r>
              <a:rPr lang="en-US" sz="2400" dirty="0" err="1">
                <a:solidFill>
                  <a:srgbClr val="00B050"/>
                </a:solidFill>
              </a:rPr>
              <a:t>tăng</a:t>
            </a:r>
            <a:r>
              <a:rPr lang="en-US" sz="2400" dirty="0">
                <a:solidFill>
                  <a:srgbClr val="00B050"/>
                </a:solidFill>
              </a:rPr>
              <a:t>; </a:t>
            </a:r>
            <a:r>
              <a:rPr lang="en-US" sz="2400" dirty="0" err="1" smtClean="0">
                <a:solidFill>
                  <a:srgbClr val="00B050"/>
                </a:solidFill>
              </a:rPr>
              <a:t>Hoàn</a:t>
            </a:r>
            <a:r>
              <a:rPr lang="en-US" sz="2400" dirty="0" smtClean="0">
                <a:solidFill>
                  <a:srgbClr val="00B050"/>
                </a:solidFill>
              </a:rPr>
              <a:t> </a:t>
            </a:r>
            <a:r>
              <a:rPr lang="en-US" sz="2400" dirty="0" err="1" smtClean="0">
                <a:solidFill>
                  <a:srgbClr val="00B050"/>
                </a:solidFill>
              </a:rPr>
              <a:t>thiện</a:t>
            </a:r>
            <a:r>
              <a:rPr lang="en-US" sz="2400" dirty="0" smtClean="0">
                <a:solidFill>
                  <a:srgbClr val="00B050"/>
                </a:solidFill>
              </a:rPr>
              <a:t> </a:t>
            </a:r>
            <a:r>
              <a:rPr lang="en-US" sz="2400" dirty="0" err="1" smtClean="0">
                <a:solidFill>
                  <a:srgbClr val="00B050"/>
                </a:solidFill>
              </a:rPr>
              <a:t>chính</a:t>
            </a:r>
            <a:r>
              <a:rPr lang="en-US" sz="2400" dirty="0" smtClean="0">
                <a:solidFill>
                  <a:srgbClr val="00B050"/>
                </a:solidFill>
              </a:rPr>
              <a:t> </a:t>
            </a:r>
            <a:r>
              <a:rPr lang="en-US" sz="2400" dirty="0" err="1" smtClean="0">
                <a:solidFill>
                  <a:srgbClr val="00B050"/>
                </a:solidFill>
              </a:rPr>
              <a:t>sách</a:t>
            </a:r>
            <a:r>
              <a:rPr lang="en-US" sz="2400" dirty="0" smtClean="0">
                <a:solidFill>
                  <a:srgbClr val="00B050"/>
                </a:solidFill>
              </a:rPr>
              <a:t> </a:t>
            </a:r>
            <a:r>
              <a:rPr lang="en-US" sz="2400" dirty="0" err="1" smtClean="0">
                <a:solidFill>
                  <a:srgbClr val="00B050"/>
                </a:solidFill>
              </a:rPr>
              <a:t>thu</a:t>
            </a:r>
            <a:r>
              <a:rPr lang="en-US" sz="2400" dirty="0" smtClean="0">
                <a:solidFill>
                  <a:srgbClr val="00B050"/>
                </a:solidFill>
              </a:rPr>
              <a:t> </a:t>
            </a:r>
            <a:r>
              <a:rPr lang="en-US" sz="2400" dirty="0" err="1" smtClean="0">
                <a:solidFill>
                  <a:srgbClr val="00B050"/>
                </a:solidFill>
              </a:rPr>
              <a:t>hút</a:t>
            </a:r>
            <a:r>
              <a:rPr lang="en-US" sz="2400" dirty="0" smtClean="0">
                <a:solidFill>
                  <a:srgbClr val="00B050"/>
                </a:solidFill>
              </a:rPr>
              <a:t> </a:t>
            </a:r>
            <a:r>
              <a:rPr lang="en-US" sz="2400" dirty="0" err="1" smtClean="0">
                <a:solidFill>
                  <a:srgbClr val="00B050"/>
                </a:solidFill>
              </a:rPr>
              <a:t>các</a:t>
            </a:r>
            <a:r>
              <a:rPr lang="en-US" sz="2400" dirty="0" smtClean="0">
                <a:solidFill>
                  <a:srgbClr val="00B050"/>
                </a:solidFill>
              </a:rPr>
              <a:t> </a:t>
            </a:r>
            <a:r>
              <a:rPr lang="en-US" sz="2400" dirty="0" err="1" smtClean="0">
                <a:solidFill>
                  <a:srgbClr val="00B050"/>
                </a:solidFill>
              </a:rPr>
              <a:t>nguồn</a:t>
            </a:r>
            <a:r>
              <a:rPr lang="en-US" sz="2400" dirty="0" smtClean="0">
                <a:solidFill>
                  <a:srgbClr val="00B050"/>
                </a:solidFill>
              </a:rPr>
              <a:t> </a:t>
            </a:r>
            <a:r>
              <a:rPr lang="en-US" sz="2400" dirty="0" err="1" smtClean="0">
                <a:solidFill>
                  <a:srgbClr val="00B050"/>
                </a:solidFill>
              </a:rPr>
              <a:t>lực</a:t>
            </a:r>
            <a:r>
              <a:rPr lang="en-US" sz="2400" dirty="0" smtClean="0">
                <a:solidFill>
                  <a:srgbClr val="00B050"/>
                </a:solidFill>
              </a:rPr>
              <a:t> </a:t>
            </a:r>
            <a:r>
              <a:rPr lang="en-US" sz="2400" dirty="0" err="1" smtClean="0">
                <a:solidFill>
                  <a:srgbClr val="00B050"/>
                </a:solidFill>
              </a:rPr>
              <a:t>xã</a:t>
            </a:r>
            <a:r>
              <a:rPr lang="en-US" sz="2400" dirty="0" smtClean="0">
                <a:solidFill>
                  <a:srgbClr val="00B050"/>
                </a:solidFill>
              </a:rPr>
              <a:t> </a:t>
            </a:r>
            <a:r>
              <a:rPr lang="en-US" sz="2400" dirty="0" err="1" smtClean="0">
                <a:solidFill>
                  <a:srgbClr val="00B050"/>
                </a:solidFill>
              </a:rPr>
              <a:t>hội</a:t>
            </a:r>
            <a:r>
              <a:rPr lang="en-US" sz="2400" dirty="0" smtClean="0">
                <a:solidFill>
                  <a:srgbClr val="00B050"/>
                </a:solidFill>
              </a:rPr>
              <a:t>, </a:t>
            </a:r>
            <a:r>
              <a:rPr lang="en-US" sz="2400" dirty="0" err="1" smtClean="0">
                <a:solidFill>
                  <a:srgbClr val="00B050"/>
                </a:solidFill>
              </a:rPr>
              <a:t>đầu</a:t>
            </a:r>
            <a:r>
              <a:rPr lang="en-US" sz="2400" dirty="0" smtClean="0">
                <a:solidFill>
                  <a:srgbClr val="00B050"/>
                </a:solidFill>
              </a:rPr>
              <a:t> </a:t>
            </a:r>
            <a:r>
              <a:rPr lang="en-US" sz="2400" dirty="0" err="1" smtClean="0">
                <a:solidFill>
                  <a:srgbClr val="00B050"/>
                </a:solidFill>
              </a:rPr>
              <a:t>tư</a:t>
            </a:r>
            <a:r>
              <a:rPr lang="en-US" sz="2400" dirty="0" smtClean="0">
                <a:solidFill>
                  <a:srgbClr val="00B050"/>
                </a:solidFill>
              </a:rPr>
              <a:t> </a:t>
            </a:r>
            <a:r>
              <a:rPr lang="en-US" sz="2400" dirty="0" err="1" smtClean="0">
                <a:solidFill>
                  <a:srgbClr val="00B050"/>
                </a:solidFill>
              </a:rPr>
              <a:t>phát</a:t>
            </a:r>
            <a:r>
              <a:rPr lang="en-US" sz="2400" dirty="0" smtClean="0">
                <a:solidFill>
                  <a:srgbClr val="00B050"/>
                </a:solidFill>
              </a:rPr>
              <a:t> </a:t>
            </a:r>
            <a:r>
              <a:rPr lang="en-US" sz="2400" dirty="0" err="1" smtClean="0">
                <a:solidFill>
                  <a:srgbClr val="00B050"/>
                </a:solidFill>
              </a:rPr>
              <a:t>triển</a:t>
            </a:r>
            <a:r>
              <a:rPr lang="en-US" sz="2400" dirty="0" smtClean="0">
                <a:solidFill>
                  <a:srgbClr val="00B050"/>
                </a:solidFill>
              </a:rPr>
              <a:t> KH-CN, </a:t>
            </a:r>
            <a:r>
              <a:rPr lang="en-US" sz="2400" dirty="0" err="1" smtClean="0">
                <a:solidFill>
                  <a:srgbClr val="00B050"/>
                </a:solidFill>
              </a:rPr>
              <a:t>liên</a:t>
            </a:r>
            <a:r>
              <a:rPr lang="en-US" sz="2400" dirty="0" smtClean="0">
                <a:solidFill>
                  <a:srgbClr val="00B050"/>
                </a:solidFill>
              </a:rPr>
              <a:t> </a:t>
            </a:r>
            <a:r>
              <a:rPr lang="en-US" sz="2400" dirty="0" err="1" smtClean="0">
                <a:solidFill>
                  <a:srgbClr val="00B050"/>
                </a:solidFill>
              </a:rPr>
              <a:t>kềt</a:t>
            </a:r>
            <a:r>
              <a:rPr lang="en-US" sz="2400" dirty="0" smtClean="0">
                <a:solidFill>
                  <a:srgbClr val="00B050"/>
                </a:solidFill>
              </a:rPr>
              <a:t> </a:t>
            </a:r>
            <a:r>
              <a:rPr lang="en-US" sz="2400" dirty="0" err="1" smtClean="0">
                <a:solidFill>
                  <a:srgbClr val="00B050"/>
                </a:solidFill>
              </a:rPr>
              <a:t>xây</a:t>
            </a:r>
            <a:r>
              <a:rPr lang="en-US" sz="2400" dirty="0" smtClean="0">
                <a:solidFill>
                  <a:srgbClr val="00B050"/>
                </a:solidFill>
              </a:rPr>
              <a:t> </a:t>
            </a:r>
            <a:r>
              <a:rPr lang="en-US" sz="2400" dirty="0" err="1" smtClean="0">
                <a:solidFill>
                  <a:srgbClr val="00B050"/>
                </a:solidFill>
              </a:rPr>
              <a:t>dựng</a:t>
            </a:r>
            <a:r>
              <a:rPr lang="en-US" sz="2400" dirty="0" smtClean="0">
                <a:solidFill>
                  <a:srgbClr val="00B050"/>
                </a:solidFill>
              </a:rPr>
              <a:t> , </a:t>
            </a:r>
            <a:r>
              <a:rPr lang="en-US" sz="2400" dirty="0" err="1" smtClean="0">
                <a:solidFill>
                  <a:srgbClr val="00B050"/>
                </a:solidFill>
              </a:rPr>
              <a:t>phát</a:t>
            </a:r>
            <a:r>
              <a:rPr lang="en-US" sz="2400" dirty="0" smtClean="0">
                <a:solidFill>
                  <a:srgbClr val="00B050"/>
                </a:solidFill>
              </a:rPr>
              <a:t> </a:t>
            </a:r>
            <a:r>
              <a:rPr lang="en-US" sz="2400" dirty="0" err="1" smtClean="0">
                <a:solidFill>
                  <a:srgbClr val="00B050"/>
                </a:solidFill>
              </a:rPr>
              <a:t>triển</a:t>
            </a:r>
            <a:r>
              <a:rPr lang="en-US" sz="2400" dirty="0" smtClean="0">
                <a:solidFill>
                  <a:srgbClr val="00B050"/>
                </a:solidFill>
              </a:rPr>
              <a:t> </a:t>
            </a:r>
            <a:r>
              <a:rPr lang="en-US" sz="2400" dirty="0" err="1" smtClean="0">
                <a:solidFill>
                  <a:srgbClr val="00B050"/>
                </a:solidFill>
              </a:rPr>
              <a:t>dịch</a:t>
            </a:r>
            <a:r>
              <a:rPr lang="en-US" sz="2400" dirty="0" smtClean="0">
                <a:solidFill>
                  <a:srgbClr val="00B050"/>
                </a:solidFill>
              </a:rPr>
              <a:t> </a:t>
            </a:r>
            <a:r>
              <a:rPr lang="en-US" sz="2400" dirty="0" err="1" smtClean="0">
                <a:solidFill>
                  <a:srgbClr val="00B050"/>
                </a:solidFill>
              </a:rPr>
              <a:t>vụ</a:t>
            </a:r>
            <a:r>
              <a:rPr lang="en-US" sz="2400" dirty="0" smtClean="0">
                <a:solidFill>
                  <a:srgbClr val="00B050"/>
                </a:solidFill>
              </a:rPr>
              <a:t> du </a:t>
            </a:r>
            <a:r>
              <a:rPr lang="en-US" sz="2400" dirty="0" err="1" smtClean="0">
                <a:solidFill>
                  <a:srgbClr val="00B050"/>
                </a:solidFill>
              </a:rPr>
              <a:t>lịch</a:t>
            </a:r>
            <a:r>
              <a:rPr lang="en-US" sz="2400" dirty="0" smtClean="0">
                <a:solidFill>
                  <a:srgbClr val="00B050"/>
                </a:solidFill>
              </a:rPr>
              <a:t> </a:t>
            </a:r>
            <a:r>
              <a:rPr lang="en-US" sz="2400" dirty="0" err="1" smtClean="0">
                <a:solidFill>
                  <a:srgbClr val="00B050"/>
                </a:solidFill>
              </a:rPr>
              <a:t>đạt</a:t>
            </a:r>
            <a:r>
              <a:rPr lang="en-US" sz="2400" dirty="0" smtClean="0">
                <a:solidFill>
                  <a:srgbClr val="00B050"/>
                </a:solidFill>
              </a:rPr>
              <a:t> </a:t>
            </a:r>
            <a:r>
              <a:rPr lang="en-US" sz="2400" dirty="0" err="1" smtClean="0">
                <a:solidFill>
                  <a:srgbClr val="00B050"/>
                </a:solidFill>
              </a:rPr>
              <a:t>hiệu</a:t>
            </a:r>
            <a:r>
              <a:rPr lang="en-US" sz="2400" dirty="0" smtClean="0">
                <a:solidFill>
                  <a:srgbClr val="00B050"/>
                </a:solidFill>
              </a:rPr>
              <a:t> </a:t>
            </a:r>
            <a:r>
              <a:rPr lang="en-US" sz="2400" dirty="0" err="1" smtClean="0">
                <a:solidFill>
                  <a:srgbClr val="00B050"/>
                </a:solidFill>
              </a:rPr>
              <a:t>quả</a:t>
            </a:r>
            <a:r>
              <a:rPr lang="en-US" sz="2400" dirty="0" smtClean="0">
                <a:solidFill>
                  <a:srgbClr val="00B050"/>
                </a:solidFill>
              </a:rPr>
              <a:t>, </a:t>
            </a:r>
            <a:r>
              <a:rPr lang="en-US" sz="2400" dirty="0" err="1" smtClean="0">
                <a:solidFill>
                  <a:srgbClr val="00B050"/>
                </a:solidFill>
              </a:rPr>
              <a:t>ngang</a:t>
            </a:r>
            <a:r>
              <a:rPr lang="en-US" sz="2400" dirty="0" smtClean="0">
                <a:solidFill>
                  <a:srgbClr val="00B050"/>
                </a:solidFill>
              </a:rPr>
              <a:t> </a:t>
            </a:r>
            <a:r>
              <a:rPr lang="en-US" sz="2400" dirty="0" err="1" smtClean="0">
                <a:solidFill>
                  <a:srgbClr val="00B050"/>
                </a:solidFill>
              </a:rPr>
              <a:t>tầm</a:t>
            </a:r>
            <a:r>
              <a:rPr lang="en-US" sz="2400" dirty="0" smtClean="0">
                <a:solidFill>
                  <a:srgbClr val="00B050"/>
                </a:solidFill>
              </a:rPr>
              <a:t> </a:t>
            </a:r>
            <a:r>
              <a:rPr lang="en-US" sz="2400" dirty="0" err="1" smtClean="0">
                <a:solidFill>
                  <a:srgbClr val="00B050"/>
                </a:solidFill>
              </a:rPr>
              <a:t>khu</a:t>
            </a:r>
            <a:r>
              <a:rPr lang="en-US" sz="2400" dirty="0" smtClean="0">
                <a:solidFill>
                  <a:srgbClr val="00B050"/>
                </a:solidFill>
              </a:rPr>
              <a:t> </a:t>
            </a:r>
            <a:r>
              <a:rPr lang="en-US" sz="2400" dirty="0" err="1" smtClean="0">
                <a:solidFill>
                  <a:srgbClr val="00B050"/>
                </a:solidFill>
              </a:rPr>
              <a:t>vực</a:t>
            </a:r>
            <a:r>
              <a:rPr lang="en-US" sz="2400" dirty="0" smtClean="0">
                <a:solidFill>
                  <a:srgbClr val="00B050"/>
                </a:solidFill>
              </a:rPr>
              <a:t> </a:t>
            </a:r>
            <a:r>
              <a:rPr lang="en-US" sz="2400" dirty="0" err="1" smtClean="0">
                <a:solidFill>
                  <a:srgbClr val="00B050"/>
                </a:solidFill>
              </a:rPr>
              <a:t>Đông</a:t>
            </a:r>
            <a:r>
              <a:rPr lang="en-US" sz="2400" dirty="0" smtClean="0">
                <a:solidFill>
                  <a:srgbClr val="00B050"/>
                </a:solidFill>
              </a:rPr>
              <a:t> Nam Á</a:t>
            </a:r>
            <a:endParaRPr lang="en-US" sz="2400" dirty="0">
              <a:solidFill>
                <a:srgbClr val="00B050"/>
              </a:solidFill>
            </a:endParaRPr>
          </a:p>
        </p:txBody>
      </p:sp>
      <p:sp>
        <p:nvSpPr>
          <p:cNvPr id="8" name="Text Placeholder 7"/>
          <p:cNvSpPr>
            <a:spLocks noGrp="1"/>
          </p:cNvSpPr>
          <p:nvPr>
            <p:ph type="body" sz="quarter" idx="11"/>
          </p:nvPr>
        </p:nvSpPr>
        <p:spPr/>
        <p:txBody>
          <a:bodyPr/>
          <a:lstStyle/>
          <a:p>
            <a:r>
              <a:rPr lang="en-US" sz="2800">
                <a:solidFill>
                  <a:srgbClr val="FF0000"/>
                </a:solidFill>
              </a:rPr>
              <a:t>NHIỆM VỤ VÀ NHỮNG GIẢI PHÁP CHỦ YẾU</a:t>
            </a:r>
          </a:p>
        </p:txBody>
      </p:sp>
      <p:sp>
        <p:nvSpPr>
          <p:cNvPr id="2" name="Text Placeholder 1"/>
          <p:cNvSpPr>
            <a:spLocks noGrp="1"/>
          </p:cNvSpPr>
          <p:nvPr>
            <p:ph type="body" sz="quarter" idx="12"/>
          </p:nvPr>
        </p:nvSpPr>
        <p:spPr/>
        <p:txBody>
          <a:bodyPr/>
          <a:lstStyle/>
          <a:p>
            <a:r>
              <a:rPr lang="en-US" dirty="0" smtClean="0">
                <a:solidFill>
                  <a:srgbClr val="0000CC"/>
                </a:solidFill>
              </a:rPr>
              <a:t>1. </a:t>
            </a:r>
            <a:r>
              <a:rPr lang="en-US" dirty="0" err="1" smtClean="0">
                <a:solidFill>
                  <a:srgbClr val="0000CC"/>
                </a:solidFill>
              </a:rPr>
              <a:t>Tạo</a:t>
            </a:r>
            <a:r>
              <a:rPr lang="en-US" dirty="0" smtClean="0">
                <a:solidFill>
                  <a:srgbClr val="0000CC"/>
                </a:solidFill>
              </a:rPr>
              <a:t> </a:t>
            </a:r>
            <a:r>
              <a:rPr lang="en-US" dirty="0" err="1">
                <a:solidFill>
                  <a:srgbClr val="0000CC"/>
                </a:solidFill>
              </a:rPr>
              <a:t>sự</a:t>
            </a:r>
            <a:r>
              <a:rPr lang="en-US" dirty="0">
                <a:solidFill>
                  <a:srgbClr val="0000CC"/>
                </a:solidFill>
              </a:rPr>
              <a:t> </a:t>
            </a:r>
            <a:r>
              <a:rPr lang="en-US" dirty="0" err="1">
                <a:solidFill>
                  <a:srgbClr val="0000CC"/>
                </a:solidFill>
              </a:rPr>
              <a:t>đột</a:t>
            </a:r>
            <a:r>
              <a:rPr lang="en-US" dirty="0">
                <a:solidFill>
                  <a:srgbClr val="0000CC"/>
                </a:solidFill>
              </a:rPr>
              <a:t> </a:t>
            </a:r>
            <a:r>
              <a:rPr lang="en-US" dirty="0" err="1">
                <a:solidFill>
                  <a:srgbClr val="0000CC"/>
                </a:solidFill>
              </a:rPr>
              <a:t>phá</a:t>
            </a:r>
            <a:r>
              <a:rPr lang="en-US" dirty="0">
                <a:solidFill>
                  <a:srgbClr val="0000CC"/>
                </a:solidFill>
              </a:rPr>
              <a:t> </a:t>
            </a:r>
            <a:r>
              <a:rPr lang="en-US" dirty="0" err="1">
                <a:solidFill>
                  <a:srgbClr val="0000CC"/>
                </a:solidFill>
              </a:rPr>
              <a:t>trong</a:t>
            </a:r>
            <a:r>
              <a:rPr lang="en-US" dirty="0">
                <a:solidFill>
                  <a:srgbClr val="0000CC"/>
                </a:solidFill>
              </a:rPr>
              <a:t> </a:t>
            </a:r>
            <a:r>
              <a:rPr lang="en-US" dirty="0" err="1">
                <a:solidFill>
                  <a:srgbClr val="0000CC"/>
                </a:solidFill>
              </a:rPr>
              <a:t>nâng</a:t>
            </a:r>
            <a:r>
              <a:rPr lang="en-US" dirty="0">
                <a:solidFill>
                  <a:srgbClr val="0000CC"/>
                </a:solidFill>
              </a:rPr>
              <a:t> </a:t>
            </a:r>
            <a:r>
              <a:rPr lang="en-US" dirty="0" err="1">
                <a:solidFill>
                  <a:srgbClr val="0000CC"/>
                </a:solidFill>
              </a:rPr>
              <a:t>cao</a:t>
            </a:r>
            <a:r>
              <a:rPr lang="en-US" dirty="0">
                <a:solidFill>
                  <a:srgbClr val="0000CC"/>
                </a:solidFill>
              </a:rPr>
              <a:t> </a:t>
            </a:r>
            <a:r>
              <a:rPr lang="en-US" dirty="0" err="1">
                <a:solidFill>
                  <a:srgbClr val="0000CC"/>
                </a:solidFill>
              </a:rPr>
              <a:t>chất</a:t>
            </a:r>
            <a:r>
              <a:rPr lang="en-US" dirty="0">
                <a:solidFill>
                  <a:srgbClr val="0000CC"/>
                </a:solidFill>
              </a:rPr>
              <a:t> </a:t>
            </a:r>
            <a:r>
              <a:rPr lang="en-US" dirty="0" err="1">
                <a:solidFill>
                  <a:srgbClr val="0000CC"/>
                </a:solidFill>
              </a:rPr>
              <a:t>lượng</a:t>
            </a:r>
            <a:r>
              <a:rPr lang="en-US" dirty="0">
                <a:solidFill>
                  <a:srgbClr val="0000CC"/>
                </a:solidFill>
              </a:rPr>
              <a:t> </a:t>
            </a:r>
            <a:r>
              <a:rPr lang="en-US" dirty="0" err="1">
                <a:solidFill>
                  <a:srgbClr val="0000CC"/>
                </a:solidFill>
              </a:rPr>
              <a:t>tăng</a:t>
            </a:r>
            <a:r>
              <a:rPr lang="en-US" dirty="0">
                <a:solidFill>
                  <a:srgbClr val="0000CC"/>
                </a:solidFill>
              </a:rPr>
              <a:t> </a:t>
            </a:r>
            <a:r>
              <a:rPr lang="en-US" dirty="0" err="1">
                <a:solidFill>
                  <a:srgbClr val="0000CC"/>
                </a:solidFill>
              </a:rPr>
              <a:t>trưởng</a:t>
            </a:r>
            <a:r>
              <a:rPr lang="en-US" dirty="0">
                <a:solidFill>
                  <a:srgbClr val="0000CC"/>
                </a:solidFill>
              </a:rPr>
              <a:t> </a:t>
            </a:r>
            <a:r>
              <a:rPr lang="en-US" dirty="0" err="1">
                <a:solidFill>
                  <a:srgbClr val="0000CC"/>
                </a:solidFill>
              </a:rPr>
              <a:t>và</a:t>
            </a:r>
            <a:r>
              <a:rPr lang="en-US" dirty="0">
                <a:solidFill>
                  <a:srgbClr val="0000CC"/>
                </a:solidFill>
              </a:rPr>
              <a:t> </a:t>
            </a:r>
            <a:r>
              <a:rPr lang="en-US" dirty="0" err="1">
                <a:solidFill>
                  <a:srgbClr val="0000CC"/>
                </a:solidFill>
              </a:rPr>
              <a:t>năng</a:t>
            </a:r>
            <a:r>
              <a:rPr lang="en-US" dirty="0">
                <a:solidFill>
                  <a:srgbClr val="0000CC"/>
                </a:solidFill>
              </a:rPr>
              <a:t> </a:t>
            </a:r>
            <a:r>
              <a:rPr lang="en-US" dirty="0" err="1">
                <a:solidFill>
                  <a:srgbClr val="0000CC"/>
                </a:solidFill>
              </a:rPr>
              <a:t>lực</a:t>
            </a:r>
            <a:r>
              <a:rPr lang="en-US" dirty="0">
                <a:solidFill>
                  <a:srgbClr val="0000CC"/>
                </a:solidFill>
              </a:rPr>
              <a:t> </a:t>
            </a:r>
            <a:r>
              <a:rPr lang="en-US" dirty="0" err="1">
                <a:solidFill>
                  <a:srgbClr val="0000CC"/>
                </a:solidFill>
              </a:rPr>
              <a:t>cạnh</a:t>
            </a:r>
            <a:r>
              <a:rPr lang="en-US" dirty="0">
                <a:solidFill>
                  <a:srgbClr val="0000CC"/>
                </a:solidFill>
              </a:rPr>
              <a:t> </a:t>
            </a:r>
            <a:r>
              <a:rPr lang="en-US" dirty="0" err="1">
                <a:solidFill>
                  <a:srgbClr val="0000CC"/>
                </a:solidFill>
              </a:rPr>
              <a:t>tranh</a:t>
            </a:r>
            <a:r>
              <a:rPr lang="en-US" dirty="0">
                <a:solidFill>
                  <a:srgbClr val="0000CC"/>
                </a:solidFill>
              </a:rPr>
              <a:t> </a:t>
            </a:r>
          </a:p>
          <a:p>
            <a:endParaRPr lang="en-US" dirty="0"/>
          </a:p>
        </p:txBody>
      </p:sp>
    </p:spTree>
    <p:extLst>
      <p:ext uri="{BB962C8B-B14F-4D97-AF65-F5344CB8AC3E}">
        <p14:creationId xmlns:p14="http://schemas.microsoft.com/office/powerpoint/2010/main" val="2070672372"/>
      </p:ext>
    </p:extLst>
  </p:cSld>
  <p:clrMapOvr>
    <a:masterClrMapping/>
  </p:clrMapOvr>
  <mc:AlternateContent xmlns:mc="http://schemas.openxmlformats.org/markup-compatibility/2006" xmlns:p14="http://schemas.microsoft.com/office/powerpoint/2010/main">
    <mc:Choice Requires="p14">
      <p:transition spd="slow" p14:dur="1100" advClick="0">
        <p14:switch dir="r"/>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Effect transition="in" filter="fade">
                                      <p:cBhvr>
                                        <p:cTn id="11" dur="1000"/>
                                        <p:tgtEl>
                                          <p:spTgt spid="6">
                                            <p:txEl>
                                              <p:pRg st="0" end="0"/>
                                            </p:txEl>
                                          </p:spTgt>
                                        </p:tgtEl>
                                      </p:cBhvr>
                                    </p:animEffect>
                                    <p:anim calcmode="lin" valueType="num">
                                      <p:cBhvr>
                                        <p:cTn id="12"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13"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grpId="0" nodeType="afterEffect">
                                  <p:stCondLst>
                                    <p:cond delay="0"/>
                                  </p:stCondLst>
                                  <p:childTnLst>
                                    <p:set>
                                      <p:cBhvr>
                                        <p:cTn id="16" dur="1" fill="hold">
                                          <p:stCondLst>
                                            <p:cond delay="0"/>
                                          </p:stCondLst>
                                        </p:cTn>
                                        <p:tgtEl>
                                          <p:spTgt spid="6">
                                            <p:txEl>
                                              <p:pRg st="1" end="1"/>
                                            </p:txEl>
                                          </p:spTgt>
                                        </p:tgtEl>
                                        <p:attrNameLst>
                                          <p:attrName>style.visibility</p:attrName>
                                        </p:attrNameLst>
                                      </p:cBhvr>
                                      <p:to>
                                        <p:strVal val="visible"/>
                                      </p:to>
                                    </p:set>
                                    <p:animEffect transition="in" filter="fade">
                                      <p:cBhvr>
                                        <p:cTn id="17" dur="1000"/>
                                        <p:tgtEl>
                                          <p:spTgt spid="6">
                                            <p:txEl>
                                              <p:pRg st="1" end="1"/>
                                            </p:txEl>
                                          </p:spTgt>
                                        </p:tgtEl>
                                      </p:cBhvr>
                                    </p:animEffect>
                                    <p:anim calcmode="lin" valueType="num">
                                      <p:cBhvr>
                                        <p:cTn id="18"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19"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par>
                          <p:cTn id="20" fill="hold">
                            <p:stCondLst>
                              <p:cond delay="2500"/>
                            </p:stCondLst>
                            <p:childTnLst>
                              <p:par>
                                <p:cTn id="21" presetID="42" presetClass="entr" presetSubtype="0" fill="hold" grpId="0" nodeType="afterEffect">
                                  <p:stCondLst>
                                    <p:cond delay="0"/>
                                  </p:stCondLst>
                                  <p:childTnLst>
                                    <p:set>
                                      <p:cBhvr>
                                        <p:cTn id="22" dur="1" fill="hold">
                                          <p:stCondLst>
                                            <p:cond delay="0"/>
                                          </p:stCondLst>
                                        </p:cTn>
                                        <p:tgtEl>
                                          <p:spTgt spid="6">
                                            <p:txEl>
                                              <p:pRg st="2" end="2"/>
                                            </p:txEl>
                                          </p:spTgt>
                                        </p:tgtEl>
                                        <p:attrNameLst>
                                          <p:attrName>style.visibility</p:attrName>
                                        </p:attrNameLst>
                                      </p:cBhvr>
                                      <p:to>
                                        <p:strVal val="visible"/>
                                      </p:to>
                                    </p:set>
                                    <p:animEffect transition="in" filter="fade">
                                      <p:cBhvr>
                                        <p:cTn id="23" dur="1000"/>
                                        <p:tgtEl>
                                          <p:spTgt spid="6">
                                            <p:txEl>
                                              <p:pRg st="2" end="2"/>
                                            </p:txEl>
                                          </p:spTgt>
                                        </p:tgtEl>
                                      </p:cBhvr>
                                    </p:animEffect>
                                    <p:anim calcmode="lin" valueType="num">
                                      <p:cBhvr>
                                        <p:cTn id="24"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25"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build="p"/>
      <p:bldP spid="2"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quarter" idx="10"/>
          </p:nvPr>
        </p:nvSpPr>
        <p:spPr>
          <a:xfrm>
            <a:off x="76200" y="2057400"/>
            <a:ext cx="8915400" cy="4572000"/>
          </a:xfrm>
        </p:spPr>
        <p:txBody>
          <a:bodyPr/>
          <a:lstStyle/>
          <a:p>
            <a:pPr marL="514350" indent="-457200" algn="just">
              <a:spcBef>
                <a:spcPts val="0"/>
              </a:spcBef>
              <a:spcAft>
                <a:spcPts val="0"/>
              </a:spcAft>
            </a:pPr>
            <a:r>
              <a:rPr lang="en-US" sz="2800" dirty="0" err="1"/>
              <a:t>Phát</a:t>
            </a:r>
            <a:r>
              <a:rPr lang="en-US" sz="2800" dirty="0"/>
              <a:t> </a:t>
            </a:r>
            <a:r>
              <a:rPr lang="en-US" sz="2800" dirty="0" err="1"/>
              <a:t>triển</a:t>
            </a:r>
            <a:r>
              <a:rPr lang="en-US" sz="2800" dirty="0"/>
              <a:t> </a:t>
            </a:r>
            <a:r>
              <a:rPr lang="en-US" sz="2800" dirty="0" err="1"/>
              <a:t>các</a:t>
            </a:r>
            <a:r>
              <a:rPr lang="en-US" sz="2800" dirty="0"/>
              <a:t> </a:t>
            </a:r>
            <a:r>
              <a:rPr lang="en-US" sz="2800" dirty="0" err="1"/>
              <a:t>ngành</a:t>
            </a:r>
            <a:r>
              <a:rPr lang="en-US" sz="2800" dirty="0"/>
              <a:t> </a:t>
            </a:r>
            <a:r>
              <a:rPr lang="en-US" sz="2800" dirty="0" err="1"/>
              <a:t>công</a:t>
            </a:r>
            <a:r>
              <a:rPr lang="en-US" sz="2800" dirty="0"/>
              <a:t> </a:t>
            </a:r>
            <a:r>
              <a:rPr lang="en-US" sz="2800" dirty="0" err="1"/>
              <a:t>nghiệp</a:t>
            </a:r>
            <a:r>
              <a:rPr lang="en-US" sz="2800" dirty="0"/>
              <a:t> </a:t>
            </a:r>
            <a:r>
              <a:rPr lang="en-US" sz="2800" dirty="0" err="1"/>
              <a:t>công</a:t>
            </a:r>
            <a:r>
              <a:rPr lang="en-US" sz="2800" dirty="0"/>
              <a:t> </a:t>
            </a:r>
            <a:r>
              <a:rPr lang="en-US" sz="2800" dirty="0" err="1"/>
              <a:t>nghệ</a:t>
            </a:r>
            <a:r>
              <a:rPr lang="en-US" sz="2800" dirty="0"/>
              <a:t> </a:t>
            </a:r>
            <a:r>
              <a:rPr lang="en-US" sz="2800" dirty="0" err="1"/>
              <a:t>cao</a:t>
            </a:r>
            <a:r>
              <a:rPr lang="en-US" sz="2800" dirty="0"/>
              <a:t>. </a:t>
            </a:r>
            <a:r>
              <a:rPr lang="en-US" sz="2800" dirty="0" err="1"/>
              <a:t>Tiếp</a:t>
            </a:r>
            <a:r>
              <a:rPr lang="en-US" sz="2800" dirty="0"/>
              <a:t> </a:t>
            </a:r>
            <a:r>
              <a:rPr lang="en-US" sz="2800" dirty="0" err="1"/>
              <a:t>tục</a:t>
            </a:r>
            <a:r>
              <a:rPr lang="en-US" sz="2800" dirty="0"/>
              <a:t> </a:t>
            </a:r>
            <a:r>
              <a:rPr lang="en-US" sz="2800" dirty="0" err="1"/>
              <a:t>tập</a:t>
            </a:r>
            <a:r>
              <a:rPr lang="en-US" sz="2800" dirty="0"/>
              <a:t> </a:t>
            </a:r>
            <a:r>
              <a:rPr lang="en-US" sz="2800" dirty="0" err="1"/>
              <a:t>trung</a:t>
            </a:r>
            <a:r>
              <a:rPr lang="en-US" sz="2800" dirty="0"/>
              <a:t> </a:t>
            </a:r>
            <a:r>
              <a:rPr lang="en-US" sz="2800" dirty="0" err="1"/>
              <a:t>phát</a:t>
            </a:r>
            <a:r>
              <a:rPr lang="en-US" sz="2800" dirty="0"/>
              <a:t> </a:t>
            </a:r>
            <a:r>
              <a:rPr lang="en-US" sz="2800" dirty="0" err="1"/>
              <a:t>triển</a:t>
            </a:r>
            <a:r>
              <a:rPr lang="en-US" sz="2800" dirty="0"/>
              <a:t> 4 </a:t>
            </a:r>
            <a:r>
              <a:rPr lang="en-US" sz="2800" dirty="0" err="1"/>
              <a:t>nhóm</a:t>
            </a:r>
            <a:r>
              <a:rPr lang="en-US" sz="2800" dirty="0"/>
              <a:t> </a:t>
            </a:r>
            <a:r>
              <a:rPr lang="en-US" sz="2800" dirty="0" err="1"/>
              <a:t>ngành</a:t>
            </a:r>
            <a:r>
              <a:rPr lang="en-US" sz="2800" dirty="0"/>
              <a:t> </a:t>
            </a:r>
            <a:r>
              <a:rPr lang="en-US" sz="2800" dirty="0" err="1"/>
              <a:t>công</a:t>
            </a:r>
            <a:r>
              <a:rPr lang="en-US" sz="2800" dirty="0"/>
              <a:t> </a:t>
            </a:r>
            <a:r>
              <a:rPr lang="en-US" sz="2800" dirty="0" err="1"/>
              <a:t>nghiệp</a:t>
            </a:r>
            <a:r>
              <a:rPr lang="en-US" sz="2800" dirty="0"/>
              <a:t> </a:t>
            </a:r>
            <a:r>
              <a:rPr lang="en-US" sz="2800" dirty="0" err="1"/>
              <a:t>trọng</a:t>
            </a:r>
            <a:r>
              <a:rPr lang="en-US" sz="2800" dirty="0"/>
              <a:t> </a:t>
            </a:r>
            <a:r>
              <a:rPr lang="en-US" sz="2800" dirty="0" err="1"/>
              <a:t>yếu</a:t>
            </a:r>
            <a:r>
              <a:rPr lang="en-US" sz="2800" dirty="0"/>
              <a:t> </a:t>
            </a:r>
            <a:r>
              <a:rPr lang="en-US" sz="2800" dirty="0" err="1"/>
              <a:t>trên</a:t>
            </a:r>
            <a:r>
              <a:rPr lang="en-US" sz="2800" dirty="0"/>
              <a:t> </a:t>
            </a:r>
            <a:r>
              <a:rPr lang="en-US" sz="2800" dirty="0" err="1"/>
              <a:t>cơ</a:t>
            </a:r>
            <a:r>
              <a:rPr lang="en-US" sz="2800" dirty="0"/>
              <a:t> </a:t>
            </a:r>
            <a:r>
              <a:rPr lang="en-US" sz="2800" dirty="0" err="1"/>
              <a:t>sở</a:t>
            </a:r>
            <a:r>
              <a:rPr lang="en-US" sz="2800" dirty="0"/>
              <a:t> </a:t>
            </a:r>
            <a:r>
              <a:rPr lang="en-US" sz="2800" dirty="0" err="1"/>
              <a:t>xác</a:t>
            </a:r>
            <a:r>
              <a:rPr lang="en-US" sz="2800" dirty="0"/>
              <a:t> </a:t>
            </a:r>
            <a:r>
              <a:rPr lang="en-US" sz="2800" dirty="0" err="1"/>
              <a:t>định</a:t>
            </a:r>
            <a:r>
              <a:rPr lang="en-US" sz="2800" dirty="0"/>
              <a:t> </a:t>
            </a:r>
            <a:r>
              <a:rPr lang="en-US" sz="2800" dirty="0" err="1"/>
              <a:t>chiến</a:t>
            </a:r>
            <a:r>
              <a:rPr lang="en-US" sz="2800" dirty="0"/>
              <a:t> </a:t>
            </a:r>
            <a:r>
              <a:rPr lang="en-US" sz="2800" dirty="0" err="1"/>
              <a:t>lược</a:t>
            </a:r>
            <a:r>
              <a:rPr lang="en-US" sz="2800" dirty="0"/>
              <a:t> </a:t>
            </a:r>
            <a:r>
              <a:rPr lang="en-US" sz="2800" dirty="0" err="1"/>
              <a:t>phát</a:t>
            </a:r>
            <a:r>
              <a:rPr lang="en-US" sz="2800" dirty="0"/>
              <a:t> </a:t>
            </a:r>
            <a:r>
              <a:rPr lang="en-US" sz="2800" dirty="0" err="1"/>
              <a:t>triển</a:t>
            </a:r>
            <a:r>
              <a:rPr lang="en-US" sz="2800" dirty="0"/>
              <a:t> </a:t>
            </a:r>
            <a:r>
              <a:rPr lang="en-US" sz="2800" dirty="0" err="1"/>
              <a:t>mạnh</a:t>
            </a:r>
            <a:r>
              <a:rPr lang="en-US" sz="2800" dirty="0"/>
              <a:t> </a:t>
            </a:r>
            <a:r>
              <a:rPr lang="en-US" sz="2800" dirty="0" err="1"/>
              <a:t>công</a:t>
            </a:r>
            <a:r>
              <a:rPr lang="en-US" sz="2800" dirty="0"/>
              <a:t> </a:t>
            </a:r>
            <a:r>
              <a:rPr lang="en-US" sz="2800" dirty="0" err="1"/>
              <a:t>nghiệp</a:t>
            </a:r>
            <a:r>
              <a:rPr lang="en-US" sz="2800" dirty="0"/>
              <a:t> </a:t>
            </a:r>
            <a:r>
              <a:rPr lang="en-US" sz="2800" dirty="0" err="1"/>
              <a:t>hỗ</a:t>
            </a:r>
            <a:r>
              <a:rPr lang="en-US" sz="2800" dirty="0"/>
              <a:t> </a:t>
            </a:r>
            <a:r>
              <a:rPr lang="en-US" sz="2800" dirty="0" err="1"/>
              <a:t>trợ</a:t>
            </a:r>
            <a:r>
              <a:rPr lang="en-US" sz="2800" dirty="0"/>
              <a:t>; </a:t>
            </a:r>
            <a:r>
              <a:rPr lang="en-US" sz="2800" dirty="0" err="1"/>
              <a:t>xác</a:t>
            </a:r>
            <a:r>
              <a:rPr lang="en-US" sz="2800" dirty="0"/>
              <a:t> </a:t>
            </a:r>
            <a:r>
              <a:rPr lang="en-US" sz="2800" dirty="0" err="1"/>
              <a:t>định</a:t>
            </a:r>
            <a:r>
              <a:rPr lang="en-US" sz="2800" dirty="0"/>
              <a:t> </a:t>
            </a:r>
            <a:r>
              <a:rPr lang="en-US" sz="2800" dirty="0" err="1"/>
              <a:t>sản</a:t>
            </a:r>
            <a:r>
              <a:rPr lang="en-US" sz="2800" dirty="0"/>
              <a:t> </a:t>
            </a:r>
            <a:r>
              <a:rPr lang="en-US" sz="2800" dirty="0" err="1"/>
              <a:t>phẩm</a:t>
            </a:r>
            <a:r>
              <a:rPr lang="en-US" sz="2800" dirty="0"/>
              <a:t> </a:t>
            </a:r>
            <a:r>
              <a:rPr lang="en-US" sz="2800" dirty="0" err="1"/>
              <a:t>chủ</a:t>
            </a:r>
            <a:r>
              <a:rPr lang="en-US" sz="2800" dirty="0"/>
              <a:t> </a:t>
            </a:r>
            <a:r>
              <a:rPr lang="en-US" sz="2800" dirty="0" err="1"/>
              <a:t>lực</a:t>
            </a:r>
            <a:r>
              <a:rPr lang="en-US" sz="2800" dirty="0"/>
              <a:t> </a:t>
            </a:r>
            <a:r>
              <a:rPr lang="en-US" sz="2800" dirty="0" err="1"/>
              <a:t>để</a:t>
            </a:r>
            <a:r>
              <a:rPr lang="en-US" sz="2800" dirty="0"/>
              <a:t> </a:t>
            </a:r>
            <a:r>
              <a:rPr lang="en-US" sz="2800" dirty="0" err="1"/>
              <a:t>tham</a:t>
            </a:r>
            <a:r>
              <a:rPr lang="en-US" sz="2800" dirty="0"/>
              <a:t> </a:t>
            </a:r>
            <a:r>
              <a:rPr lang="en-US" sz="2800" dirty="0" err="1"/>
              <a:t>gia</a:t>
            </a:r>
            <a:r>
              <a:rPr lang="en-US" sz="2800" dirty="0"/>
              <a:t> </a:t>
            </a:r>
            <a:r>
              <a:rPr lang="en-US" sz="2800" dirty="0" err="1"/>
              <a:t>chuỗi</a:t>
            </a:r>
            <a:r>
              <a:rPr lang="en-US" sz="2800" dirty="0"/>
              <a:t> </a:t>
            </a:r>
            <a:r>
              <a:rPr lang="en-US" sz="2800" dirty="0" err="1"/>
              <a:t>giá</a:t>
            </a:r>
            <a:r>
              <a:rPr lang="en-US" sz="2800" dirty="0"/>
              <a:t> </a:t>
            </a:r>
            <a:r>
              <a:rPr lang="en-US" sz="2800" dirty="0" err="1"/>
              <a:t>trị</a:t>
            </a:r>
            <a:r>
              <a:rPr lang="en-US" sz="2800" dirty="0"/>
              <a:t> </a:t>
            </a:r>
            <a:r>
              <a:rPr lang="en-US" sz="2800" dirty="0" err="1"/>
              <a:t>toàn</a:t>
            </a:r>
            <a:r>
              <a:rPr lang="en-US" sz="2800" dirty="0"/>
              <a:t> </a:t>
            </a:r>
            <a:r>
              <a:rPr lang="en-US" sz="2800" dirty="0" err="1" smtClean="0"/>
              <a:t>cầu</a:t>
            </a:r>
            <a:endParaRPr lang="en-US" sz="2800" dirty="0" smtClean="0"/>
          </a:p>
          <a:p>
            <a:pPr marL="514350" indent="-457200" algn="just">
              <a:spcBef>
                <a:spcPts val="0"/>
              </a:spcBef>
              <a:spcAft>
                <a:spcPts val="0"/>
              </a:spcAft>
            </a:pPr>
            <a:r>
              <a:rPr lang="en-US" sz="2800" dirty="0" err="1"/>
              <a:t>Phát</a:t>
            </a:r>
            <a:r>
              <a:rPr lang="en-US" sz="2800" dirty="0"/>
              <a:t> </a:t>
            </a:r>
            <a:r>
              <a:rPr lang="en-US" sz="2800" dirty="0" err="1"/>
              <a:t>triển</a:t>
            </a:r>
            <a:r>
              <a:rPr lang="en-US" sz="2800" dirty="0"/>
              <a:t> </a:t>
            </a:r>
            <a:r>
              <a:rPr lang="en-US" sz="2800" dirty="0" err="1"/>
              <a:t>nông</a:t>
            </a:r>
            <a:r>
              <a:rPr lang="en-US" sz="2800" dirty="0"/>
              <a:t> </a:t>
            </a:r>
            <a:r>
              <a:rPr lang="en-US" sz="2800" dirty="0" err="1"/>
              <a:t>nghiệp</a:t>
            </a:r>
            <a:r>
              <a:rPr lang="en-US" sz="2800" dirty="0"/>
              <a:t> </a:t>
            </a:r>
            <a:r>
              <a:rPr lang="en-US" sz="2800" dirty="0" err="1"/>
              <a:t>đô</a:t>
            </a:r>
            <a:r>
              <a:rPr lang="en-US" sz="2800" dirty="0"/>
              <a:t> </a:t>
            </a:r>
            <a:r>
              <a:rPr lang="en-US" sz="2800" dirty="0" err="1"/>
              <a:t>thị</a:t>
            </a:r>
            <a:r>
              <a:rPr lang="en-US" sz="2800" dirty="0"/>
              <a:t> </a:t>
            </a:r>
            <a:r>
              <a:rPr lang="en-US" sz="2800" dirty="0" err="1"/>
              <a:t>hiện</a:t>
            </a:r>
            <a:r>
              <a:rPr lang="en-US" sz="2800" dirty="0"/>
              <a:t> </a:t>
            </a:r>
            <a:r>
              <a:rPr lang="en-US" sz="2800" dirty="0" err="1"/>
              <a:t>đại</a:t>
            </a:r>
            <a:r>
              <a:rPr lang="en-US" sz="2800" dirty="0"/>
              <a:t>, </a:t>
            </a:r>
            <a:r>
              <a:rPr lang="en-US" sz="2800" dirty="0" err="1"/>
              <a:t>hiệu</a:t>
            </a:r>
            <a:r>
              <a:rPr lang="en-US" sz="2800" dirty="0"/>
              <a:t> </a:t>
            </a:r>
            <a:r>
              <a:rPr lang="en-US" sz="2800" dirty="0" err="1"/>
              <a:t>quả</a:t>
            </a:r>
            <a:r>
              <a:rPr lang="en-US" sz="2800" dirty="0"/>
              <a:t>, </a:t>
            </a:r>
            <a:r>
              <a:rPr lang="en-US" sz="2800" dirty="0" err="1"/>
              <a:t>bền</a:t>
            </a:r>
            <a:r>
              <a:rPr lang="en-US" sz="2800" dirty="0"/>
              <a:t> </a:t>
            </a:r>
            <a:r>
              <a:rPr lang="en-US" sz="2800" dirty="0" err="1"/>
              <a:t>vững</a:t>
            </a:r>
            <a:r>
              <a:rPr lang="en-US" sz="2800" dirty="0"/>
              <a:t> </a:t>
            </a:r>
            <a:r>
              <a:rPr lang="en-US" sz="2800" dirty="0" err="1"/>
              <a:t>theo</a:t>
            </a:r>
            <a:r>
              <a:rPr lang="en-US" sz="2800" dirty="0"/>
              <a:t> </a:t>
            </a:r>
            <a:r>
              <a:rPr lang="en-US" sz="2800" dirty="0" err="1"/>
              <a:t>hướng</a:t>
            </a:r>
            <a:r>
              <a:rPr lang="en-US" sz="2800" dirty="0"/>
              <a:t> </a:t>
            </a:r>
            <a:r>
              <a:rPr lang="en-US" sz="2800" dirty="0" err="1"/>
              <a:t>nông</a:t>
            </a:r>
            <a:r>
              <a:rPr lang="en-US" sz="2800" dirty="0"/>
              <a:t> </a:t>
            </a:r>
            <a:r>
              <a:rPr lang="en-US" sz="2800" dirty="0" err="1"/>
              <a:t>nghiệp</a:t>
            </a:r>
            <a:r>
              <a:rPr lang="en-US" sz="2800" dirty="0"/>
              <a:t> </a:t>
            </a:r>
            <a:r>
              <a:rPr lang="en-US" sz="2800" dirty="0" err="1"/>
              <a:t>công</a:t>
            </a:r>
            <a:r>
              <a:rPr lang="en-US" sz="2800" dirty="0"/>
              <a:t> </a:t>
            </a:r>
            <a:r>
              <a:rPr lang="en-US" sz="2800" dirty="0" err="1"/>
              <a:t>nghệ</a:t>
            </a:r>
            <a:r>
              <a:rPr lang="en-US" sz="2800" dirty="0"/>
              <a:t> </a:t>
            </a:r>
            <a:r>
              <a:rPr lang="en-US" sz="2800" dirty="0" err="1"/>
              <a:t>cao</a:t>
            </a:r>
            <a:r>
              <a:rPr lang="en-US" sz="2800" dirty="0"/>
              <a:t>, </a:t>
            </a:r>
            <a:r>
              <a:rPr lang="en-US" sz="2800" dirty="0" err="1"/>
              <a:t>công</a:t>
            </a:r>
            <a:r>
              <a:rPr lang="en-US" sz="2800" dirty="0"/>
              <a:t> </a:t>
            </a:r>
            <a:r>
              <a:rPr lang="en-US" sz="2800" dirty="0" err="1"/>
              <a:t>nghệ</a:t>
            </a:r>
            <a:r>
              <a:rPr lang="en-US" sz="2800" dirty="0"/>
              <a:t> </a:t>
            </a:r>
            <a:r>
              <a:rPr lang="en-US" sz="2800" dirty="0" err="1"/>
              <a:t>sinh</a:t>
            </a:r>
            <a:r>
              <a:rPr lang="en-US" sz="2800" dirty="0"/>
              <a:t> </a:t>
            </a:r>
            <a:r>
              <a:rPr lang="en-US" sz="2800" dirty="0" err="1"/>
              <a:t>học</a:t>
            </a:r>
            <a:r>
              <a:rPr lang="en-US" sz="2800" dirty="0"/>
              <a:t>, </a:t>
            </a:r>
            <a:r>
              <a:rPr lang="en-US" sz="2800" dirty="0" err="1"/>
              <a:t>là</a:t>
            </a:r>
            <a:r>
              <a:rPr lang="en-US" sz="2800" dirty="0"/>
              <a:t> </a:t>
            </a:r>
            <a:r>
              <a:rPr lang="en-US" sz="2800" dirty="0" err="1"/>
              <a:t>trung</a:t>
            </a:r>
            <a:r>
              <a:rPr lang="en-US" sz="2800" dirty="0"/>
              <a:t> </a:t>
            </a:r>
            <a:r>
              <a:rPr lang="en-US" sz="2800" dirty="0" err="1"/>
              <a:t>tâm</a:t>
            </a:r>
            <a:r>
              <a:rPr lang="en-US" sz="2800" dirty="0"/>
              <a:t> </a:t>
            </a:r>
            <a:r>
              <a:rPr lang="en-US" sz="2800" dirty="0" err="1"/>
              <a:t>sản</a:t>
            </a:r>
            <a:r>
              <a:rPr lang="en-US" sz="2800" dirty="0"/>
              <a:t> </a:t>
            </a:r>
            <a:r>
              <a:rPr lang="en-US" sz="2800" dirty="0" err="1"/>
              <a:t>xuất</a:t>
            </a:r>
            <a:r>
              <a:rPr lang="en-US" sz="2800" dirty="0"/>
              <a:t> </a:t>
            </a:r>
            <a:r>
              <a:rPr lang="en-US" sz="2800" dirty="0" err="1"/>
              <a:t>giống</a:t>
            </a:r>
            <a:r>
              <a:rPr lang="en-US" sz="2800" dirty="0"/>
              <a:t> </a:t>
            </a:r>
            <a:r>
              <a:rPr lang="en-US" sz="2800" dirty="0" err="1"/>
              <a:t>cây</a:t>
            </a:r>
            <a:r>
              <a:rPr lang="en-US" sz="2800" dirty="0"/>
              <a:t> </a:t>
            </a:r>
            <a:r>
              <a:rPr lang="en-US" sz="2800" dirty="0" err="1"/>
              <a:t>trồng</a:t>
            </a:r>
            <a:r>
              <a:rPr lang="en-US" sz="2800" dirty="0"/>
              <a:t>, </a:t>
            </a:r>
            <a:r>
              <a:rPr lang="en-US" sz="2800" dirty="0" err="1"/>
              <a:t>giống</a:t>
            </a:r>
            <a:r>
              <a:rPr lang="en-US" sz="2800" dirty="0"/>
              <a:t> </a:t>
            </a:r>
            <a:r>
              <a:rPr lang="en-US" sz="2800" dirty="0" err="1"/>
              <a:t>vật</a:t>
            </a:r>
            <a:r>
              <a:rPr lang="en-US" sz="2800" dirty="0"/>
              <a:t> </a:t>
            </a:r>
            <a:r>
              <a:rPr lang="en-US" sz="2800" dirty="0" err="1"/>
              <a:t>nuôi</a:t>
            </a:r>
            <a:r>
              <a:rPr lang="en-US" sz="2800" dirty="0"/>
              <a:t> </a:t>
            </a:r>
            <a:r>
              <a:rPr lang="en-US" sz="2800" dirty="0" err="1"/>
              <a:t>có</a:t>
            </a:r>
            <a:r>
              <a:rPr lang="en-US" sz="2800" dirty="0"/>
              <a:t> </a:t>
            </a:r>
            <a:r>
              <a:rPr lang="en-US" sz="2800" dirty="0" err="1"/>
              <a:t>năng</a:t>
            </a:r>
            <a:r>
              <a:rPr lang="en-US" sz="2800" dirty="0"/>
              <a:t> </a:t>
            </a:r>
            <a:r>
              <a:rPr lang="en-US" sz="2800" dirty="0" err="1"/>
              <a:t>suất</a:t>
            </a:r>
            <a:r>
              <a:rPr lang="en-US" sz="2800" dirty="0"/>
              <a:t>, </a:t>
            </a:r>
            <a:r>
              <a:rPr lang="en-US" sz="2800" dirty="0" err="1"/>
              <a:t>chất</a:t>
            </a:r>
            <a:r>
              <a:rPr lang="en-US" sz="2800" dirty="0"/>
              <a:t> </a:t>
            </a:r>
            <a:r>
              <a:rPr lang="en-US" sz="2800" dirty="0" err="1"/>
              <a:t>lượng</a:t>
            </a:r>
            <a:r>
              <a:rPr lang="en-US" sz="2800" dirty="0"/>
              <a:t>, </a:t>
            </a:r>
            <a:r>
              <a:rPr lang="en-US" sz="2800" dirty="0" err="1"/>
              <a:t>giá</a:t>
            </a:r>
            <a:r>
              <a:rPr lang="en-US" sz="2800" dirty="0"/>
              <a:t> </a:t>
            </a:r>
            <a:r>
              <a:rPr lang="en-US" sz="2800" dirty="0" err="1"/>
              <a:t>trị</a:t>
            </a:r>
            <a:r>
              <a:rPr lang="en-US" sz="2800" dirty="0"/>
              <a:t> </a:t>
            </a:r>
            <a:r>
              <a:rPr lang="en-US" sz="2800" dirty="0" err="1"/>
              <a:t>tăng</a:t>
            </a:r>
            <a:r>
              <a:rPr lang="en-US" sz="2800" dirty="0"/>
              <a:t> </a:t>
            </a:r>
            <a:r>
              <a:rPr lang="en-US" sz="2800" dirty="0" err="1"/>
              <a:t>cao</a:t>
            </a:r>
            <a:r>
              <a:rPr lang="en-US" sz="2800" dirty="0"/>
              <a:t>, an </a:t>
            </a:r>
            <a:r>
              <a:rPr lang="en-US" sz="2800" dirty="0" err="1"/>
              <a:t>toàn</a:t>
            </a:r>
            <a:r>
              <a:rPr lang="en-US" sz="2800" dirty="0"/>
              <a:t> </a:t>
            </a:r>
            <a:r>
              <a:rPr lang="en-US" sz="2800" dirty="0" err="1"/>
              <a:t>của</a:t>
            </a:r>
            <a:r>
              <a:rPr lang="en-US" sz="2800" dirty="0"/>
              <a:t> </a:t>
            </a:r>
            <a:r>
              <a:rPr lang="en-US" sz="2800" dirty="0" err="1"/>
              <a:t>khu</a:t>
            </a:r>
            <a:r>
              <a:rPr lang="en-US" sz="2800" dirty="0"/>
              <a:t> </a:t>
            </a:r>
            <a:r>
              <a:rPr lang="en-US" sz="2800" dirty="0" err="1" smtClean="0"/>
              <a:t>vực</a:t>
            </a:r>
            <a:r>
              <a:rPr lang="en-US" sz="2800" dirty="0" smtClean="0"/>
              <a:t>. </a:t>
            </a:r>
            <a:r>
              <a:rPr lang="en-US" sz="2800" dirty="0" err="1" smtClean="0">
                <a:solidFill>
                  <a:srgbClr val="00B050"/>
                </a:solidFill>
              </a:rPr>
              <a:t>Thực</a:t>
            </a:r>
            <a:r>
              <a:rPr lang="en-US" sz="2800" dirty="0" smtClean="0">
                <a:solidFill>
                  <a:srgbClr val="00B050"/>
                </a:solidFill>
              </a:rPr>
              <a:t> </a:t>
            </a:r>
            <a:r>
              <a:rPr lang="en-US" sz="2800" dirty="0" err="1" smtClean="0">
                <a:solidFill>
                  <a:srgbClr val="00B050"/>
                </a:solidFill>
              </a:rPr>
              <a:t>hiện</a:t>
            </a:r>
            <a:r>
              <a:rPr lang="en-US" sz="2800" dirty="0" smtClean="0">
                <a:solidFill>
                  <a:srgbClr val="00B050"/>
                </a:solidFill>
              </a:rPr>
              <a:t> </a:t>
            </a:r>
            <a:r>
              <a:rPr lang="en-US" sz="2800" dirty="0" err="1" smtClean="0">
                <a:solidFill>
                  <a:srgbClr val="00B050"/>
                </a:solidFill>
              </a:rPr>
              <a:t>hiệu</a:t>
            </a:r>
            <a:r>
              <a:rPr lang="en-US" sz="2800" dirty="0" smtClean="0">
                <a:solidFill>
                  <a:srgbClr val="00B050"/>
                </a:solidFill>
              </a:rPr>
              <a:t> </a:t>
            </a:r>
            <a:r>
              <a:rPr lang="en-US" sz="2800" dirty="0" err="1" smtClean="0">
                <a:solidFill>
                  <a:srgbClr val="00B050"/>
                </a:solidFill>
              </a:rPr>
              <a:t>quả</a:t>
            </a:r>
            <a:r>
              <a:rPr lang="en-US" sz="2800" dirty="0" smtClean="0">
                <a:solidFill>
                  <a:srgbClr val="00B050"/>
                </a:solidFill>
              </a:rPr>
              <a:t> </a:t>
            </a:r>
            <a:r>
              <a:rPr lang="en-US" sz="2800" dirty="0" err="1" smtClean="0">
                <a:solidFill>
                  <a:srgbClr val="00B050"/>
                </a:solidFill>
              </a:rPr>
              <a:t>các</a:t>
            </a:r>
            <a:r>
              <a:rPr lang="en-US" sz="2800" dirty="0" smtClean="0">
                <a:solidFill>
                  <a:srgbClr val="00B050"/>
                </a:solidFill>
              </a:rPr>
              <a:t> </a:t>
            </a:r>
            <a:r>
              <a:rPr lang="en-US" sz="2800" dirty="0" err="1" smtClean="0">
                <a:solidFill>
                  <a:srgbClr val="00B050"/>
                </a:solidFill>
              </a:rPr>
              <a:t>chương</a:t>
            </a:r>
            <a:r>
              <a:rPr lang="en-US" sz="2800" dirty="0" smtClean="0">
                <a:solidFill>
                  <a:srgbClr val="00B050"/>
                </a:solidFill>
              </a:rPr>
              <a:t> </a:t>
            </a:r>
            <a:r>
              <a:rPr lang="en-US" sz="2800" dirty="0" err="1" smtClean="0">
                <a:solidFill>
                  <a:srgbClr val="00B050"/>
                </a:solidFill>
              </a:rPr>
              <a:t>trình</a:t>
            </a:r>
            <a:r>
              <a:rPr lang="en-US" sz="2800" dirty="0" smtClean="0">
                <a:solidFill>
                  <a:srgbClr val="00B050"/>
                </a:solidFill>
              </a:rPr>
              <a:t> </a:t>
            </a:r>
            <a:r>
              <a:rPr lang="en-US" sz="2800" dirty="0" err="1" smtClean="0">
                <a:solidFill>
                  <a:srgbClr val="00B050"/>
                </a:solidFill>
              </a:rPr>
              <a:t>dự</a:t>
            </a:r>
            <a:r>
              <a:rPr lang="en-US" sz="2800" dirty="0" smtClean="0">
                <a:solidFill>
                  <a:srgbClr val="00B050"/>
                </a:solidFill>
              </a:rPr>
              <a:t> </a:t>
            </a:r>
            <a:r>
              <a:rPr lang="en-US" sz="2800" dirty="0" err="1" smtClean="0">
                <a:solidFill>
                  <a:srgbClr val="00B050"/>
                </a:solidFill>
              </a:rPr>
              <a:t>án</a:t>
            </a:r>
            <a:r>
              <a:rPr lang="en-US" sz="2800" dirty="0" smtClean="0">
                <a:solidFill>
                  <a:srgbClr val="00B050"/>
                </a:solidFill>
              </a:rPr>
              <a:t> </a:t>
            </a:r>
            <a:r>
              <a:rPr lang="en-US" sz="2800" dirty="0" err="1" smtClean="0">
                <a:solidFill>
                  <a:srgbClr val="00B050"/>
                </a:solidFill>
              </a:rPr>
              <a:t>phát</a:t>
            </a:r>
            <a:r>
              <a:rPr lang="en-US" sz="2800" dirty="0" smtClean="0">
                <a:solidFill>
                  <a:srgbClr val="00B050"/>
                </a:solidFill>
              </a:rPr>
              <a:t> </a:t>
            </a:r>
            <a:r>
              <a:rPr lang="en-US" sz="2800" dirty="0" err="1" smtClean="0">
                <a:solidFill>
                  <a:srgbClr val="00B050"/>
                </a:solidFill>
              </a:rPr>
              <a:t>triển</a:t>
            </a:r>
            <a:r>
              <a:rPr lang="en-US" sz="2800" dirty="0" smtClean="0">
                <a:solidFill>
                  <a:srgbClr val="00B050"/>
                </a:solidFill>
              </a:rPr>
              <a:t> KT-VH-XH </a:t>
            </a:r>
            <a:r>
              <a:rPr lang="en-US" sz="2800" dirty="0" err="1" smtClean="0">
                <a:solidFill>
                  <a:srgbClr val="00B050"/>
                </a:solidFill>
              </a:rPr>
              <a:t>vùng</a:t>
            </a:r>
            <a:r>
              <a:rPr lang="en-US" sz="2800" dirty="0" smtClean="0">
                <a:solidFill>
                  <a:srgbClr val="00B050"/>
                </a:solidFill>
              </a:rPr>
              <a:t> </a:t>
            </a:r>
            <a:r>
              <a:rPr lang="en-US" sz="2800" dirty="0" err="1" smtClean="0">
                <a:solidFill>
                  <a:srgbClr val="00B050"/>
                </a:solidFill>
              </a:rPr>
              <a:t>gắn</a:t>
            </a:r>
            <a:r>
              <a:rPr lang="en-US" sz="2800" dirty="0" smtClean="0">
                <a:solidFill>
                  <a:srgbClr val="00B050"/>
                </a:solidFill>
              </a:rPr>
              <a:t> </a:t>
            </a:r>
            <a:r>
              <a:rPr lang="en-US" sz="2800" dirty="0" err="1" smtClean="0">
                <a:solidFill>
                  <a:srgbClr val="00B050"/>
                </a:solidFill>
              </a:rPr>
              <a:t>với</a:t>
            </a:r>
            <a:r>
              <a:rPr lang="en-US" sz="2800" dirty="0" smtClean="0">
                <a:solidFill>
                  <a:srgbClr val="00B050"/>
                </a:solidFill>
              </a:rPr>
              <a:t> </a:t>
            </a:r>
            <a:r>
              <a:rPr lang="en-US" sz="2800" dirty="0" err="1" smtClean="0">
                <a:solidFill>
                  <a:srgbClr val="00B050"/>
                </a:solidFill>
              </a:rPr>
              <a:t>nhiêm</a:t>
            </a:r>
            <a:r>
              <a:rPr lang="en-US" sz="2800" dirty="0" smtClean="0">
                <a:solidFill>
                  <a:srgbClr val="00B050"/>
                </a:solidFill>
              </a:rPr>
              <a:t> </a:t>
            </a:r>
            <a:r>
              <a:rPr lang="en-US" sz="2800" dirty="0" err="1" smtClean="0">
                <a:solidFill>
                  <a:srgbClr val="00B050"/>
                </a:solidFill>
              </a:rPr>
              <a:t>vụ</a:t>
            </a:r>
            <a:r>
              <a:rPr lang="en-US" sz="2800" dirty="0" smtClean="0">
                <a:solidFill>
                  <a:srgbClr val="00B050"/>
                </a:solidFill>
              </a:rPr>
              <a:t> </a:t>
            </a:r>
            <a:r>
              <a:rPr lang="en-US" sz="2800" dirty="0" err="1" smtClean="0">
                <a:solidFill>
                  <a:srgbClr val="00B050"/>
                </a:solidFill>
              </a:rPr>
              <a:t>quốc</a:t>
            </a:r>
            <a:r>
              <a:rPr lang="en-US" sz="2800" dirty="0" smtClean="0">
                <a:solidFill>
                  <a:srgbClr val="00B050"/>
                </a:solidFill>
              </a:rPr>
              <a:t> </a:t>
            </a:r>
            <a:r>
              <a:rPr lang="en-US" sz="2800" dirty="0" err="1" smtClean="0">
                <a:solidFill>
                  <a:srgbClr val="00B050"/>
                </a:solidFill>
              </a:rPr>
              <a:t>phòng</a:t>
            </a:r>
            <a:r>
              <a:rPr lang="en-US" sz="2800" dirty="0" smtClean="0">
                <a:solidFill>
                  <a:srgbClr val="00B050"/>
                </a:solidFill>
              </a:rPr>
              <a:t> – an </a:t>
            </a:r>
            <a:r>
              <a:rPr lang="en-US" sz="2800" dirty="0" err="1" smtClean="0">
                <a:solidFill>
                  <a:srgbClr val="00B050"/>
                </a:solidFill>
              </a:rPr>
              <a:t>ninh</a:t>
            </a:r>
            <a:r>
              <a:rPr lang="en-US" sz="2800" dirty="0" smtClean="0">
                <a:solidFill>
                  <a:srgbClr val="00B050"/>
                </a:solidFill>
              </a:rPr>
              <a:t>.</a:t>
            </a:r>
            <a:endParaRPr lang="en-US" sz="2800" dirty="0">
              <a:solidFill>
                <a:srgbClr val="00B050"/>
              </a:solidFill>
            </a:endParaRPr>
          </a:p>
        </p:txBody>
      </p:sp>
      <p:sp>
        <p:nvSpPr>
          <p:cNvPr id="8" name="Text Placeholder 7"/>
          <p:cNvSpPr>
            <a:spLocks noGrp="1"/>
          </p:cNvSpPr>
          <p:nvPr>
            <p:ph type="body" sz="quarter" idx="11"/>
          </p:nvPr>
        </p:nvSpPr>
        <p:spPr/>
        <p:txBody>
          <a:bodyPr/>
          <a:lstStyle/>
          <a:p>
            <a:r>
              <a:rPr lang="en-US" sz="2800">
                <a:solidFill>
                  <a:srgbClr val="FF0000"/>
                </a:solidFill>
              </a:rPr>
              <a:t>NHIỆM VỤ VÀ NHỮNG GIẢI PHÁP CHỦ YẾU</a:t>
            </a:r>
          </a:p>
        </p:txBody>
      </p:sp>
      <p:sp>
        <p:nvSpPr>
          <p:cNvPr id="2" name="Text Placeholder 1"/>
          <p:cNvSpPr>
            <a:spLocks noGrp="1"/>
          </p:cNvSpPr>
          <p:nvPr>
            <p:ph type="body" sz="quarter" idx="12"/>
          </p:nvPr>
        </p:nvSpPr>
        <p:spPr/>
        <p:txBody>
          <a:bodyPr/>
          <a:lstStyle/>
          <a:p>
            <a:r>
              <a:rPr lang="en-US" dirty="0" smtClean="0">
                <a:solidFill>
                  <a:srgbClr val="0000CC"/>
                </a:solidFill>
              </a:rPr>
              <a:t>1. </a:t>
            </a:r>
            <a:r>
              <a:rPr lang="en-US" dirty="0" err="1" smtClean="0">
                <a:solidFill>
                  <a:srgbClr val="0000CC"/>
                </a:solidFill>
              </a:rPr>
              <a:t>Tạo</a:t>
            </a:r>
            <a:r>
              <a:rPr lang="en-US" dirty="0" smtClean="0">
                <a:solidFill>
                  <a:srgbClr val="0000CC"/>
                </a:solidFill>
              </a:rPr>
              <a:t> </a:t>
            </a:r>
            <a:r>
              <a:rPr lang="en-US" dirty="0" err="1">
                <a:solidFill>
                  <a:srgbClr val="0000CC"/>
                </a:solidFill>
              </a:rPr>
              <a:t>sự</a:t>
            </a:r>
            <a:r>
              <a:rPr lang="en-US" dirty="0">
                <a:solidFill>
                  <a:srgbClr val="0000CC"/>
                </a:solidFill>
              </a:rPr>
              <a:t> </a:t>
            </a:r>
            <a:r>
              <a:rPr lang="en-US" dirty="0" err="1">
                <a:solidFill>
                  <a:srgbClr val="0000CC"/>
                </a:solidFill>
              </a:rPr>
              <a:t>đột</a:t>
            </a:r>
            <a:r>
              <a:rPr lang="en-US" dirty="0">
                <a:solidFill>
                  <a:srgbClr val="0000CC"/>
                </a:solidFill>
              </a:rPr>
              <a:t> </a:t>
            </a:r>
            <a:r>
              <a:rPr lang="en-US" dirty="0" err="1">
                <a:solidFill>
                  <a:srgbClr val="0000CC"/>
                </a:solidFill>
              </a:rPr>
              <a:t>phá</a:t>
            </a:r>
            <a:r>
              <a:rPr lang="en-US" dirty="0">
                <a:solidFill>
                  <a:srgbClr val="0000CC"/>
                </a:solidFill>
              </a:rPr>
              <a:t> </a:t>
            </a:r>
            <a:r>
              <a:rPr lang="en-US" dirty="0" err="1">
                <a:solidFill>
                  <a:srgbClr val="0000CC"/>
                </a:solidFill>
              </a:rPr>
              <a:t>trong</a:t>
            </a:r>
            <a:r>
              <a:rPr lang="en-US" dirty="0">
                <a:solidFill>
                  <a:srgbClr val="0000CC"/>
                </a:solidFill>
              </a:rPr>
              <a:t> </a:t>
            </a:r>
            <a:r>
              <a:rPr lang="en-US" dirty="0" err="1">
                <a:solidFill>
                  <a:srgbClr val="0000CC"/>
                </a:solidFill>
              </a:rPr>
              <a:t>nâng</a:t>
            </a:r>
            <a:r>
              <a:rPr lang="en-US" dirty="0">
                <a:solidFill>
                  <a:srgbClr val="0000CC"/>
                </a:solidFill>
              </a:rPr>
              <a:t> </a:t>
            </a:r>
            <a:r>
              <a:rPr lang="en-US" dirty="0" err="1">
                <a:solidFill>
                  <a:srgbClr val="0000CC"/>
                </a:solidFill>
              </a:rPr>
              <a:t>cao</a:t>
            </a:r>
            <a:r>
              <a:rPr lang="en-US" dirty="0">
                <a:solidFill>
                  <a:srgbClr val="0000CC"/>
                </a:solidFill>
              </a:rPr>
              <a:t> </a:t>
            </a:r>
            <a:r>
              <a:rPr lang="en-US" dirty="0" err="1">
                <a:solidFill>
                  <a:srgbClr val="0000CC"/>
                </a:solidFill>
              </a:rPr>
              <a:t>chất</a:t>
            </a:r>
            <a:r>
              <a:rPr lang="en-US" dirty="0">
                <a:solidFill>
                  <a:srgbClr val="0000CC"/>
                </a:solidFill>
              </a:rPr>
              <a:t> </a:t>
            </a:r>
            <a:r>
              <a:rPr lang="en-US" dirty="0" err="1">
                <a:solidFill>
                  <a:srgbClr val="0000CC"/>
                </a:solidFill>
              </a:rPr>
              <a:t>lượng</a:t>
            </a:r>
            <a:r>
              <a:rPr lang="en-US" dirty="0">
                <a:solidFill>
                  <a:srgbClr val="0000CC"/>
                </a:solidFill>
              </a:rPr>
              <a:t> </a:t>
            </a:r>
            <a:r>
              <a:rPr lang="en-US" dirty="0" err="1">
                <a:solidFill>
                  <a:srgbClr val="0000CC"/>
                </a:solidFill>
              </a:rPr>
              <a:t>tăng</a:t>
            </a:r>
            <a:r>
              <a:rPr lang="en-US" dirty="0">
                <a:solidFill>
                  <a:srgbClr val="0000CC"/>
                </a:solidFill>
              </a:rPr>
              <a:t> </a:t>
            </a:r>
            <a:r>
              <a:rPr lang="en-US" dirty="0" err="1">
                <a:solidFill>
                  <a:srgbClr val="0000CC"/>
                </a:solidFill>
              </a:rPr>
              <a:t>trưởng</a:t>
            </a:r>
            <a:r>
              <a:rPr lang="en-US" dirty="0">
                <a:solidFill>
                  <a:srgbClr val="0000CC"/>
                </a:solidFill>
              </a:rPr>
              <a:t> </a:t>
            </a:r>
            <a:r>
              <a:rPr lang="en-US" dirty="0" err="1">
                <a:solidFill>
                  <a:srgbClr val="0000CC"/>
                </a:solidFill>
              </a:rPr>
              <a:t>và</a:t>
            </a:r>
            <a:r>
              <a:rPr lang="en-US" dirty="0">
                <a:solidFill>
                  <a:srgbClr val="0000CC"/>
                </a:solidFill>
              </a:rPr>
              <a:t> </a:t>
            </a:r>
            <a:r>
              <a:rPr lang="en-US" dirty="0" err="1">
                <a:solidFill>
                  <a:srgbClr val="0000CC"/>
                </a:solidFill>
              </a:rPr>
              <a:t>năng</a:t>
            </a:r>
            <a:r>
              <a:rPr lang="en-US" dirty="0">
                <a:solidFill>
                  <a:srgbClr val="0000CC"/>
                </a:solidFill>
              </a:rPr>
              <a:t> </a:t>
            </a:r>
            <a:r>
              <a:rPr lang="en-US" dirty="0" err="1">
                <a:solidFill>
                  <a:srgbClr val="0000CC"/>
                </a:solidFill>
              </a:rPr>
              <a:t>lực</a:t>
            </a:r>
            <a:r>
              <a:rPr lang="en-US" dirty="0">
                <a:solidFill>
                  <a:srgbClr val="0000CC"/>
                </a:solidFill>
              </a:rPr>
              <a:t> </a:t>
            </a:r>
            <a:r>
              <a:rPr lang="en-US" dirty="0" err="1">
                <a:solidFill>
                  <a:srgbClr val="0000CC"/>
                </a:solidFill>
              </a:rPr>
              <a:t>cạnh</a:t>
            </a:r>
            <a:r>
              <a:rPr lang="en-US" dirty="0">
                <a:solidFill>
                  <a:srgbClr val="0000CC"/>
                </a:solidFill>
              </a:rPr>
              <a:t> </a:t>
            </a:r>
            <a:r>
              <a:rPr lang="en-US" dirty="0" err="1">
                <a:solidFill>
                  <a:srgbClr val="0000CC"/>
                </a:solidFill>
              </a:rPr>
              <a:t>tranh</a:t>
            </a:r>
            <a:r>
              <a:rPr lang="en-US" dirty="0">
                <a:solidFill>
                  <a:srgbClr val="0000CC"/>
                </a:solidFill>
              </a:rPr>
              <a:t> </a:t>
            </a:r>
          </a:p>
          <a:p>
            <a:endParaRPr lang="en-US" dirty="0"/>
          </a:p>
        </p:txBody>
      </p:sp>
    </p:spTree>
    <p:extLst>
      <p:ext uri="{BB962C8B-B14F-4D97-AF65-F5344CB8AC3E}">
        <p14:creationId xmlns:p14="http://schemas.microsoft.com/office/powerpoint/2010/main" val="541884338"/>
      </p:ext>
    </p:extLst>
  </p:cSld>
  <p:clrMapOvr>
    <a:masterClrMapping/>
  </p:clrMapOvr>
  <mc:AlternateContent xmlns:mc="http://schemas.openxmlformats.org/markup-compatibility/2006" xmlns:p14="http://schemas.microsoft.com/office/powerpoint/2010/main">
    <mc:Choice Requires="p14">
      <p:transition spd="slow" p14:dur="1100" advClick="0">
        <p14:switch dir="r"/>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Effect transition="in" filter="fade">
                                      <p:cBhvr>
                                        <p:cTn id="11" dur="1000"/>
                                        <p:tgtEl>
                                          <p:spTgt spid="6">
                                            <p:txEl>
                                              <p:pRg st="0" end="0"/>
                                            </p:txEl>
                                          </p:spTgt>
                                        </p:tgtEl>
                                      </p:cBhvr>
                                    </p:animEffect>
                                    <p:anim calcmode="lin" valueType="num">
                                      <p:cBhvr>
                                        <p:cTn id="12"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13"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grpId="0" nodeType="afterEffect">
                                  <p:stCondLst>
                                    <p:cond delay="0"/>
                                  </p:stCondLst>
                                  <p:childTnLst>
                                    <p:set>
                                      <p:cBhvr>
                                        <p:cTn id="16" dur="1" fill="hold">
                                          <p:stCondLst>
                                            <p:cond delay="0"/>
                                          </p:stCondLst>
                                        </p:cTn>
                                        <p:tgtEl>
                                          <p:spTgt spid="6">
                                            <p:txEl>
                                              <p:pRg st="1" end="1"/>
                                            </p:txEl>
                                          </p:spTgt>
                                        </p:tgtEl>
                                        <p:attrNameLst>
                                          <p:attrName>style.visibility</p:attrName>
                                        </p:attrNameLst>
                                      </p:cBhvr>
                                      <p:to>
                                        <p:strVal val="visible"/>
                                      </p:to>
                                    </p:set>
                                    <p:animEffect transition="in" filter="fade">
                                      <p:cBhvr>
                                        <p:cTn id="17" dur="1000"/>
                                        <p:tgtEl>
                                          <p:spTgt spid="6">
                                            <p:txEl>
                                              <p:pRg st="1" end="1"/>
                                            </p:txEl>
                                          </p:spTgt>
                                        </p:tgtEl>
                                      </p:cBhvr>
                                    </p:animEffect>
                                    <p:anim calcmode="lin" valueType="num">
                                      <p:cBhvr>
                                        <p:cTn id="18"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19"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build="p"/>
      <p:bldP spid="2"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quarter" idx="10"/>
          </p:nvPr>
        </p:nvSpPr>
        <p:spPr>
          <a:xfrm>
            <a:off x="76200" y="2057400"/>
            <a:ext cx="8915400" cy="4572000"/>
          </a:xfrm>
        </p:spPr>
        <p:txBody>
          <a:bodyPr/>
          <a:lstStyle/>
          <a:p>
            <a:pPr marL="514350" indent="-457200" algn="just">
              <a:spcBef>
                <a:spcPts val="0"/>
              </a:spcBef>
              <a:spcAft>
                <a:spcPts val="0"/>
              </a:spcAft>
            </a:pPr>
            <a:r>
              <a:rPr lang="en-US" sz="2600" dirty="0" err="1"/>
              <a:t>Tạo</a:t>
            </a:r>
            <a:r>
              <a:rPr lang="en-US" sz="2600" dirty="0"/>
              <a:t> </a:t>
            </a:r>
            <a:r>
              <a:rPr lang="en-US" sz="2600" dirty="0" err="1"/>
              <a:t>môi</a:t>
            </a:r>
            <a:r>
              <a:rPr lang="en-US" sz="2600" dirty="0"/>
              <a:t> </a:t>
            </a:r>
            <a:r>
              <a:rPr lang="en-US" sz="2600" dirty="0" err="1"/>
              <a:t>trường</a:t>
            </a:r>
            <a:r>
              <a:rPr lang="en-US" sz="2600" dirty="0"/>
              <a:t> </a:t>
            </a:r>
            <a:r>
              <a:rPr lang="en-US" sz="2600" dirty="0" err="1"/>
              <a:t>thuận</a:t>
            </a:r>
            <a:r>
              <a:rPr lang="en-US" sz="2600" dirty="0"/>
              <a:t> </a:t>
            </a:r>
            <a:r>
              <a:rPr lang="en-US" sz="2600" dirty="0" err="1"/>
              <a:t>lợi</a:t>
            </a:r>
            <a:r>
              <a:rPr lang="en-US" sz="2600" dirty="0"/>
              <a:t>, </a:t>
            </a:r>
            <a:r>
              <a:rPr lang="en-US" sz="2600" dirty="0" err="1"/>
              <a:t>bình</a:t>
            </a:r>
            <a:r>
              <a:rPr lang="en-US" sz="2600" dirty="0"/>
              <a:t> </a:t>
            </a:r>
            <a:r>
              <a:rPr lang="en-US" sz="2600" dirty="0" err="1" smtClean="0"/>
              <a:t>đẳng</a:t>
            </a:r>
            <a:r>
              <a:rPr lang="en-US" sz="2600" dirty="0" smtClean="0"/>
              <a:t> </a:t>
            </a:r>
            <a:r>
              <a:rPr lang="en-US" sz="2600" dirty="0" err="1" smtClean="0"/>
              <a:t>phát</a:t>
            </a:r>
            <a:r>
              <a:rPr lang="en-US" sz="2600" dirty="0" smtClean="0"/>
              <a:t> </a:t>
            </a:r>
            <a:r>
              <a:rPr lang="en-US" sz="2600" dirty="0" err="1"/>
              <a:t>triển</a:t>
            </a:r>
            <a:r>
              <a:rPr lang="en-US" sz="2600" dirty="0"/>
              <a:t> </a:t>
            </a:r>
            <a:r>
              <a:rPr lang="en-US" sz="2600" dirty="0" err="1"/>
              <a:t>của</a:t>
            </a:r>
            <a:r>
              <a:rPr lang="en-US" sz="2600" dirty="0"/>
              <a:t> </a:t>
            </a:r>
            <a:r>
              <a:rPr lang="en-US" sz="2600" dirty="0" err="1"/>
              <a:t>các</a:t>
            </a:r>
            <a:r>
              <a:rPr lang="en-US" sz="2600" dirty="0"/>
              <a:t> </a:t>
            </a:r>
            <a:r>
              <a:rPr lang="en-US" sz="2600" dirty="0" err="1"/>
              <a:t>thành</a:t>
            </a:r>
            <a:r>
              <a:rPr lang="en-US" sz="2600" dirty="0"/>
              <a:t> </a:t>
            </a:r>
            <a:r>
              <a:rPr lang="en-US" sz="2600" dirty="0" err="1"/>
              <a:t>phần</a:t>
            </a:r>
            <a:r>
              <a:rPr lang="en-US" sz="2600" dirty="0"/>
              <a:t> </a:t>
            </a:r>
            <a:r>
              <a:rPr lang="en-US" sz="2600" dirty="0" err="1"/>
              <a:t>kinh</a:t>
            </a:r>
            <a:r>
              <a:rPr lang="en-US" sz="2600" dirty="0"/>
              <a:t> </a:t>
            </a:r>
            <a:r>
              <a:rPr lang="en-US" sz="2600" dirty="0" err="1" smtClean="0"/>
              <a:t>tế</a:t>
            </a:r>
            <a:r>
              <a:rPr lang="en-US" sz="2600" dirty="0" smtClean="0"/>
              <a:t>. </a:t>
            </a:r>
            <a:r>
              <a:rPr lang="en-US" sz="2600" dirty="0" err="1" smtClean="0"/>
              <a:t>Hoàn</a:t>
            </a:r>
            <a:r>
              <a:rPr lang="en-US" sz="2600" dirty="0" smtClean="0"/>
              <a:t> </a:t>
            </a:r>
            <a:r>
              <a:rPr lang="en-US" sz="2600" dirty="0" err="1" smtClean="0"/>
              <a:t>thành</a:t>
            </a:r>
            <a:r>
              <a:rPr lang="en-US" sz="2600" dirty="0" smtClean="0"/>
              <a:t> </a:t>
            </a:r>
            <a:r>
              <a:rPr lang="en-US" sz="2600" dirty="0" err="1" smtClean="0"/>
              <a:t>cổ</a:t>
            </a:r>
            <a:r>
              <a:rPr lang="en-US" sz="2600" dirty="0" smtClean="0"/>
              <a:t> </a:t>
            </a:r>
            <a:r>
              <a:rPr lang="en-US" sz="2600" dirty="0" err="1" smtClean="0"/>
              <a:t>phần</a:t>
            </a:r>
            <a:r>
              <a:rPr lang="en-US" sz="2600" dirty="0" smtClean="0"/>
              <a:t> </a:t>
            </a:r>
            <a:r>
              <a:rPr lang="en-US" sz="2600" dirty="0" err="1" smtClean="0"/>
              <a:t>hóa</a:t>
            </a:r>
            <a:r>
              <a:rPr lang="en-US" sz="2600" dirty="0" smtClean="0"/>
              <a:t> </a:t>
            </a:r>
            <a:r>
              <a:rPr lang="en-US" sz="2600" dirty="0" err="1" smtClean="0"/>
              <a:t>cá</a:t>
            </a:r>
            <a:r>
              <a:rPr lang="en-US" sz="2600" dirty="0" err="1" smtClean="0"/>
              <a:t>c</a:t>
            </a:r>
            <a:r>
              <a:rPr lang="en-US" sz="2600" dirty="0" smtClean="0"/>
              <a:t> </a:t>
            </a:r>
            <a:r>
              <a:rPr lang="en-US" sz="2600" dirty="0" err="1" smtClean="0"/>
              <a:t>doanh</a:t>
            </a:r>
            <a:r>
              <a:rPr lang="en-US" sz="2600" dirty="0" smtClean="0"/>
              <a:t> </a:t>
            </a:r>
            <a:r>
              <a:rPr lang="en-US" sz="2600" dirty="0" err="1" smtClean="0"/>
              <a:t>nghiệp</a:t>
            </a:r>
            <a:r>
              <a:rPr lang="en-US" sz="2600" dirty="0" smtClean="0"/>
              <a:t> </a:t>
            </a:r>
            <a:r>
              <a:rPr lang="en-US" sz="2600" dirty="0" err="1" smtClean="0"/>
              <a:t>Nhà</a:t>
            </a:r>
            <a:r>
              <a:rPr lang="en-US" sz="2600" dirty="0" smtClean="0"/>
              <a:t> </a:t>
            </a:r>
            <a:r>
              <a:rPr lang="en-US" sz="2600" dirty="0" err="1" smtClean="0"/>
              <a:t>nước</a:t>
            </a:r>
            <a:endParaRPr lang="en-US" sz="2600" dirty="0" smtClean="0"/>
          </a:p>
          <a:p>
            <a:pPr marL="514350" indent="-457200" algn="just">
              <a:spcBef>
                <a:spcPts val="0"/>
              </a:spcBef>
              <a:spcAft>
                <a:spcPts val="0"/>
              </a:spcAft>
            </a:pPr>
            <a:r>
              <a:rPr lang="en-US" sz="2600" dirty="0" err="1"/>
              <a:t>Cải</a:t>
            </a:r>
            <a:r>
              <a:rPr lang="en-US" sz="2600" dirty="0"/>
              <a:t> </a:t>
            </a:r>
            <a:r>
              <a:rPr lang="en-US" sz="2600" dirty="0" err="1"/>
              <a:t>thiện</a:t>
            </a:r>
            <a:r>
              <a:rPr lang="en-US" sz="2600" dirty="0"/>
              <a:t> </a:t>
            </a:r>
            <a:r>
              <a:rPr lang="en-US" sz="2600" dirty="0" err="1"/>
              <a:t>mạnh</a:t>
            </a:r>
            <a:r>
              <a:rPr lang="en-US" sz="2600" dirty="0"/>
              <a:t> </a:t>
            </a:r>
            <a:r>
              <a:rPr lang="en-US" sz="2600" dirty="0" err="1"/>
              <a:t>mẽ</a:t>
            </a:r>
            <a:r>
              <a:rPr lang="en-US" sz="2600" dirty="0"/>
              <a:t> </a:t>
            </a:r>
            <a:r>
              <a:rPr lang="en-US" sz="2600" dirty="0" err="1"/>
              <a:t>môi</a:t>
            </a:r>
            <a:r>
              <a:rPr lang="en-US" sz="2600" dirty="0"/>
              <a:t> </a:t>
            </a:r>
            <a:r>
              <a:rPr lang="en-US" sz="2600" dirty="0" err="1"/>
              <a:t>trường</a:t>
            </a:r>
            <a:r>
              <a:rPr lang="en-US" sz="2600" dirty="0"/>
              <a:t> </a:t>
            </a:r>
            <a:r>
              <a:rPr lang="en-US" sz="2600" dirty="0" err="1"/>
              <a:t>đầu</a:t>
            </a:r>
            <a:r>
              <a:rPr lang="en-US" sz="2600" dirty="0"/>
              <a:t> </a:t>
            </a:r>
            <a:r>
              <a:rPr lang="en-US" sz="2600" dirty="0" err="1"/>
              <a:t>tư</a:t>
            </a:r>
            <a:r>
              <a:rPr lang="en-US" sz="2600" dirty="0"/>
              <a:t>, </a:t>
            </a:r>
            <a:r>
              <a:rPr lang="en-US" sz="2600" dirty="0" err="1"/>
              <a:t>thu</a:t>
            </a:r>
            <a:r>
              <a:rPr lang="en-US" sz="2600" dirty="0"/>
              <a:t> </a:t>
            </a:r>
            <a:r>
              <a:rPr lang="en-US" sz="2600" dirty="0" err="1"/>
              <a:t>hút</a:t>
            </a:r>
            <a:r>
              <a:rPr lang="en-US" sz="2600" dirty="0"/>
              <a:t> </a:t>
            </a:r>
            <a:r>
              <a:rPr lang="en-US" sz="2600" dirty="0" err="1"/>
              <a:t>mạnh</a:t>
            </a:r>
            <a:r>
              <a:rPr lang="en-US" sz="2600" dirty="0"/>
              <a:t> </a:t>
            </a:r>
            <a:r>
              <a:rPr lang="en-US" sz="2600" dirty="0" err="1"/>
              <a:t>các</a:t>
            </a:r>
            <a:r>
              <a:rPr lang="en-US" sz="2600" dirty="0"/>
              <a:t> </a:t>
            </a:r>
            <a:r>
              <a:rPr lang="en-US" sz="2600" dirty="0" err="1" smtClean="0"/>
              <a:t>dự</a:t>
            </a:r>
            <a:r>
              <a:rPr lang="en-US" sz="2600" dirty="0" smtClean="0"/>
              <a:t> </a:t>
            </a:r>
            <a:r>
              <a:rPr lang="en-US" sz="2600" dirty="0" err="1"/>
              <a:t>án</a:t>
            </a:r>
            <a:r>
              <a:rPr lang="en-US" sz="2600" dirty="0"/>
              <a:t> </a:t>
            </a:r>
            <a:r>
              <a:rPr lang="en-US" sz="2600" dirty="0" err="1"/>
              <a:t>sử</a:t>
            </a:r>
            <a:r>
              <a:rPr lang="en-US" sz="2600" dirty="0"/>
              <a:t> </a:t>
            </a:r>
            <a:r>
              <a:rPr lang="en-US" sz="2600" dirty="0" err="1"/>
              <a:t>dụng</a:t>
            </a:r>
            <a:r>
              <a:rPr lang="en-US" sz="2600" dirty="0"/>
              <a:t> </a:t>
            </a:r>
            <a:r>
              <a:rPr lang="en-US" sz="2600" dirty="0" err="1"/>
              <a:t>công</a:t>
            </a:r>
            <a:r>
              <a:rPr lang="en-US" sz="2600" dirty="0"/>
              <a:t> </a:t>
            </a:r>
            <a:r>
              <a:rPr lang="en-US" sz="2600" dirty="0" err="1"/>
              <a:t>nghệ</a:t>
            </a:r>
            <a:r>
              <a:rPr lang="en-US" sz="2600" dirty="0"/>
              <a:t> </a:t>
            </a:r>
            <a:r>
              <a:rPr lang="en-US" sz="2600" dirty="0" err="1"/>
              <a:t>cao</a:t>
            </a:r>
            <a:r>
              <a:rPr lang="en-US" sz="2600" dirty="0"/>
              <a:t>, </a:t>
            </a:r>
            <a:r>
              <a:rPr lang="en-US" sz="2600" dirty="0" err="1"/>
              <a:t>bảo</a:t>
            </a:r>
            <a:r>
              <a:rPr lang="en-US" sz="2600" dirty="0"/>
              <a:t> </a:t>
            </a:r>
            <a:r>
              <a:rPr lang="en-US" sz="2600" dirty="0" err="1"/>
              <a:t>vệ</a:t>
            </a:r>
            <a:r>
              <a:rPr lang="en-US" sz="2600" dirty="0"/>
              <a:t> </a:t>
            </a:r>
            <a:r>
              <a:rPr lang="en-US" sz="2600" dirty="0" err="1"/>
              <a:t>môi</a:t>
            </a:r>
            <a:r>
              <a:rPr lang="en-US" sz="2600" dirty="0"/>
              <a:t> </a:t>
            </a:r>
            <a:r>
              <a:rPr lang="en-US" sz="2600" dirty="0" err="1"/>
              <a:t>trường</a:t>
            </a:r>
            <a:r>
              <a:rPr lang="en-US" sz="2600" dirty="0"/>
              <a:t>. </a:t>
            </a:r>
            <a:r>
              <a:rPr lang="en-US" sz="2600" dirty="0" err="1"/>
              <a:t>Nâng</a:t>
            </a:r>
            <a:r>
              <a:rPr lang="en-US" sz="2600" dirty="0"/>
              <a:t> </a:t>
            </a:r>
            <a:r>
              <a:rPr lang="en-US" sz="2600" dirty="0" err="1"/>
              <a:t>cao</a:t>
            </a:r>
            <a:r>
              <a:rPr lang="en-US" sz="2600" dirty="0"/>
              <a:t> </a:t>
            </a:r>
            <a:r>
              <a:rPr lang="en-US" sz="2600" dirty="0" err="1"/>
              <a:t>sự</a:t>
            </a:r>
            <a:r>
              <a:rPr lang="en-US" sz="2600" dirty="0"/>
              <a:t> </a:t>
            </a:r>
            <a:r>
              <a:rPr lang="en-US" sz="2600" dirty="0" err="1"/>
              <a:t>chủ</a:t>
            </a:r>
            <a:r>
              <a:rPr lang="en-US" sz="2600" dirty="0"/>
              <a:t> </a:t>
            </a:r>
            <a:r>
              <a:rPr lang="en-US" sz="2600" dirty="0" err="1"/>
              <a:t>động</a:t>
            </a:r>
            <a:r>
              <a:rPr lang="en-US" sz="2600" dirty="0"/>
              <a:t> </a:t>
            </a:r>
            <a:r>
              <a:rPr lang="en-US" sz="2600" dirty="0" err="1"/>
              <a:t>khi</a:t>
            </a:r>
            <a:r>
              <a:rPr lang="en-US" sz="2600" dirty="0"/>
              <a:t> </a:t>
            </a:r>
            <a:r>
              <a:rPr lang="en-US" sz="2600" dirty="0" err="1"/>
              <a:t>Việt</a:t>
            </a:r>
            <a:r>
              <a:rPr lang="en-US" sz="2600" dirty="0"/>
              <a:t> Nam </a:t>
            </a:r>
            <a:r>
              <a:rPr lang="en-US" sz="2600" dirty="0" err="1"/>
              <a:t>tham</a:t>
            </a:r>
            <a:r>
              <a:rPr lang="en-US" sz="2600" dirty="0"/>
              <a:t> </a:t>
            </a:r>
            <a:r>
              <a:rPr lang="en-US" sz="2600" dirty="0" err="1"/>
              <a:t>gia</a:t>
            </a:r>
            <a:r>
              <a:rPr lang="en-US" sz="2600" dirty="0"/>
              <a:t> </a:t>
            </a:r>
            <a:r>
              <a:rPr lang="en-US" sz="2600" dirty="0" err="1"/>
              <a:t>Hiệp</a:t>
            </a:r>
            <a:r>
              <a:rPr lang="en-US" sz="2600" dirty="0"/>
              <a:t> </a:t>
            </a:r>
            <a:r>
              <a:rPr lang="en-US" sz="2600" dirty="0" err="1"/>
              <a:t>định</a:t>
            </a:r>
            <a:r>
              <a:rPr lang="en-US" sz="2600" dirty="0"/>
              <a:t> </a:t>
            </a:r>
            <a:r>
              <a:rPr lang="en-US" sz="2600" dirty="0" err="1"/>
              <a:t>đối</a:t>
            </a:r>
            <a:r>
              <a:rPr lang="en-US" sz="2600" dirty="0"/>
              <a:t> </a:t>
            </a:r>
            <a:r>
              <a:rPr lang="en-US" sz="2600" dirty="0" err="1"/>
              <a:t>tác</a:t>
            </a:r>
            <a:r>
              <a:rPr lang="en-US" sz="2600" dirty="0"/>
              <a:t> </a:t>
            </a:r>
            <a:r>
              <a:rPr lang="en-US" sz="2600" dirty="0" err="1"/>
              <a:t>xuyên</a:t>
            </a:r>
            <a:r>
              <a:rPr lang="en-US" sz="2600" dirty="0"/>
              <a:t> </a:t>
            </a:r>
            <a:r>
              <a:rPr lang="en-US" sz="2600" dirty="0" err="1"/>
              <a:t>Thái</a:t>
            </a:r>
            <a:r>
              <a:rPr lang="en-US" sz="2600" dirty="0"/>
              <a:t> </a:t>
            </a:r>
            <a:r>
              <a:rPr lang="en-US" sz="2600" dirty="0" err="1"/>
              <a:t>Bình</a:t>
            </a:r>
            <a:r>
              <a:rPr lang="en-US" sz="2600" dirty="0"/>
              <a:t> </a:t>
            </a:r>
            <a:r>
              <a:rPr lang="en-US" sz="2600" dirty="0" err="1"/>
              <a:t>Dương</a:t>
            </a:r>
            <a:r>
              <a:rPr lang="en-US" sz="2600" dirty="0"/>
              <a:t> (TPP), </a:t>
            </a:r>
            <a:r>
              <a:rPr lang="en-US" sz="2600" dirty="0" err="1"/>
              <a:t>hình</a:t>
            </a:r>
            <a:r>
              <a:rPr lang="en-US" sz="2600" dirty="0"/>
              <a:t> </a:t>
            </a:r>
            <a:r>
              <a:rPr lang="en-US" sz="2600" dirty="0" err="1"/>
              <a:t>thành</a:t>
            </a:r>
            <a:r>
              <a:rPr lang="en-US" sz="2600" dirty="0"/>
              <a:t> </a:t>
            </a:r>
            <a:r>
              <a:rPr lang="en-US" sz="2600" dirty="0" err="1"/>
              <a:t>cộng</a:t>
            </a:r>
            <a:r>
              <a:rPr lang="en-US" sz="2600" dirty="0"/>
              <a:t> </a:t>
            </a:r>
            <a:r>
              <a:rPr lang="en-US" sz="2600" dirty="0" err="1"/>
              <a:t>đồng</a:t>
            </a:r>
            <a:r>
              <a:rPr lang="en-US" sz="2600" dirty="0"/>
              <a:t> ASEAN, </a:t>
            </a:r>
            <a:r>
              <a:rPr lang="en-US" sz="2600" dirty="0" err="1"/>
              <a:t>thực</a:t>
            </a:r>
            <a:r>
              <a:rPr lang="en-US" sz="2600" dirty="0"/>
              <a:t> </a:t>
            </a:r>
            <a:r>
              <a:rPr lang="en-US" sz="2600" dirty="0" err="1"/>
              <a:t>hiện</a:t>
            </a:r>
            <a:r>
              <a:rPr lang="en-US" sz="2600" dirty="0"/>
              <a:t> </a:t>
            </a:r>
            <a:r>
              <a:rPr lang="en-US" sz="2600" dirty="0" err="1"/>
              <a:t>các</a:t>
            </a:r>
            <a:r>
              <a:rPr lang="en-US" sz="2600" dirty="0"/>
              <a:t> </a:t>
            </a:r>
            <a:r>
              <a:rPr lang="en-US" sz="2600" dirty="0" err="1"/>
              <a:t>hiệp</a:t>
            </a:r>
            <a:r>
              <a:rPr lang="en-US" sz="2600" dirty="0"/>
              <a:t> </a:t>
            </a:r>
            <a:r>
              <a:rPr lang="en-US" sz="2600" dirty="0" err="1"/>
              <a:t>định</a:t>
            </a:r>
            <a:r>
              <a:rPr lang="en-US" sz="2600" dirty="0"/>
              <a:t> </a:t>
            </a:r>
            <a:r>
              <a:rPr lang="en-US" sz="2600" dirty="0" err="1"/>
              <a:t>tự</a:t>
            </a:r>
            <a:r>
              <a:rPr lang="en-US" sz="2600" dirty="0"/>
              <a:t> do </a:t>
            </a:r>
            <a:r>
              <a:rPr lang="en-US" sz="2600" dirty="0" err="1"/>
              <a:t>thương</a:t>
            </a:r>
            <a:r>
              <a:rPr lang="en-US" sz="2600" dirty="0"/>
              <a:t> </a:t>
            </a:r>
            <a:r>
              <a:rPr lang="en-US" sz="2600" dirty="0" err="1"/>
              <a:t>mại</a:t>
            </a:r>
            <a:r>
              <a:rPr lang="en-US" sz="2600" dirty="0"/>
              <a:t> (FTA) song </a:t>
            </a:r>
            <a:r>
              <a:rPr lang="en-US" sz="2600" dirty="0" err="1"/>
              <a:t>phương</a:t>
            </a:r>
            <a:r>
              <a:rPr lang="en-US" sz="2600" dirty="0"/>
              <a:t>, </a:t>
            </a:r>
            <a:r>
              <a:rPr lang="en-US" sz="2600" dirty="0" err="1"/>
              <a:t>đa</a:t>
            </a:r>
            <a:r>
              <a:rPr lang="en-US" sz="2600" dirty="0"/>
              <a:t> </a:t>
            </a:r>
            <a:r>
              <a:rPr lang="en-US" sz="2600" dirty="0" err="1" smtClean="0"/>
              <a:t>phương</a:t>
            </a:r>
            <a:endParaRPr lang="en-US" sz="2600" dirty="0" smtClean="0"/>
          </a:p>
          <a:p>
            <a:pPr marL="514350" indent="-457200" algn="just">
              <a:spcBef>
                <a:spcPts val="0"/>
              </a:spcBef>
              <a:spcAft>
                <a:spcPts val="0"/>
              </a:spcAft>
            </a:pPr>
            <a:r>
              <a:rPr lang="en-US" sz="2600" dirty="0" err="1"/>
              <a:t>Phát</a:t>
            </a:r>
            <a:r>
              <a:rPr lang="en-US" sz="2600" dirty="0"/>
              <a:t> </a:t>
            </a:r>
            <a:r>
              <a:rPr lang="en-US" sz="2600" dirty="0" err="1"/>
              <a:t>huy</a:t>
            </a:r>
            <a:r>
              <a:rPr lang="en-US" sz="2600" dirty="0"/>
              <a:t> </a:t>
            </a:r>
            <a:r>
              <a:rPr lang="en-US" sz="2600" dirty="0" err="1"/>
              <a:t>vai</a:t>
            </a:r>
            <a:r>
              <a:rPr lang="en-US" sz="2600" dirty="0"/>
              <a:t> </a:t>
            </a:r>
            <a:r>
              <a:rPr lang="en-US" sz="2600" dirty="0" err="1"/>
              <a:t>trò</a:t>
            </a:r>
            <a:r>
              <a:rPr lang="en-US" sz="2600" dirty="0"/>
              <a:t> </a:t>
            </a:r>
            <a:r>
              <a:rPr lang="en-US" sz="2600" dirty="0" err="1"/>
              <a:t>động</a:t>
            </a:r>
            <a:r>
              <a:rPr lang="en-US" sz="2600" dirty="0"/>
              <a:t> </a:t>
            </a:r>
            <a:r>
              <a:rPr lang="en-US" sz="2600" dirty="0" err="1"/>
              <a:t>lực</a:t>
            </a:r>
            <a:r>
              <a:rPr lang="en-US" sz="2600" dirty="0"/>
              <a:t> </a:t>
            </a:r>
            <a:r>
              <a:rPr lang="en-US" sz="2600" dirty="0" err="1"/>
              <a:t>của</a:t>
            </a:r>
            <a:r>
              <a:rPr lang="en-US" sz="2600" dirty="0"/>
              <a:t> </a:t>
            </a:r>
            <a:r>
              <a:rPr lang="en-US" sz="2600" dirty="0" err="1"/>
              <a:t>thành</a:t>
            </a:r>
            <a:r>
              <a:rPr lang="en-US" sz="2600" dirty="0"/>
              <a:t> </a:t>
            </a:r>
            <a:r>
              <a:rPr lang="en-US" sz="2600" dirty="0" err="1"/>
              <a:t>phố</a:t>
            </a:r>
            <a:r>
              <a:rPr lang="en-US" sz="2600" dirty="0"/>
              <a:t> </a:t>
            </a:r>
            <a:r>
              <a:rPr lang="en-US" sz="2600" dirty="0" err="1"/>
              <a:t>trong</a:t>
            </a:r>
            <a:r>
              <a:rPr lang="en-US" sz="2600" dirty="0"/>
              <a:t> </a:t>
            </a:r>
            <a:r>
              <a:rPr lang="en-US" sz="2600" dirty="0" err="1"/>
              <a:t>phát</a:t>
            </a:r>
            <a:r>
              <a:rPr lang="en-US" sz="2600" dirty="0"/>
              <a:t> </a:t>
            </a:r>
            <a:r>
              <a:rPr lang="en-US" sz="2600" dirty="0" err="1"/>
              <a:t>triển</a:t>
            </a:r>
            <a:r>
              <a:rPr lang="en-US" sz="2600" dirty="0"/>
              <a:t> </a:t>
            </a:r>
            <a:r>
              <a:rPr lang="en-US" sz="2600" dirty="0" err="1"/>
              <a:t>kinh</a:t>
            </a:r>
            <a:r>
              <a:rPr lang="en-US" sz="2600" dirty="0"/>
              <a:t> </a:t>
            </a:r>
            <a:r>
              <a:rPr lang="en-US" sz="2600" dirty="0" err="1"/>
              <a:t>tế</a:t>
            </a:r>
            <a:r>
              <a:rPr lang="en-US" sz="2600" dirty="0"/>
              <a:t> - </a:t>
            </a:r>
            <a:r>
              <a:rPr lang="en-US" sz="2600" dirty="0" err="1"/>
              <a:t>văn</a:t>
            </a:r>
            <a:r>
              <a:rPr lang="en-US" sz="2600" dirty="0"/>
              <a:t> </a:t>
            </a:r>
            <a:r>
              <a:rPr lang="en-US" sz="2600" dirty="0" err="1"/>
              <a:t>hóa</a:t>
            </a:r>
            <a:r>
              <a:rPr lang="en-US" sz="2600" dirty="0"/>
              <a:t> – </a:t>
            </a:r>
            <a:r>
              <a:rPr lang="en-US" sz="2600" dirty="0" err="1"/>
              <a:t>xã</a:t>
            </a:r>
            <a:r>
              <a:rPr lang="en-US" sz="2600" dirty="0"/>
              <a:t> </a:t>
            </a:r>
            <a:r>
              <a:rPr lang="en-US" sz="2600" dirty="0" err="1"/>
              <a:t>hội</a:t>
            </a:r>
            <a:r>
              <a:rPr lang="en-US" sz="2600" dirty="0"/>
              <a:t>, </a:t>
            </a:r>
            <a:r>
              <a:rPr lang="en-US" sz="2600" dirty="0" err="1"/>
              <a:t>góp</a:t>
            </a:r>
            <a:r>
              <a:rPr lang="en-US" sz="2600" dirty="0"/>
              <a:t> </a:t>
            </a:r>
            <a:r>
              <a:rPr lang="en-US" sz="2600" dirty="0" err="1"/>
              <a:t>phần</a:t>
            </a:r>
            <a:r>
              <a:rPr lang="en-US" sz="2600" dirty="0"/>
              <a:t> </a:t>
            </a:r>
            <a:r>
              <a:rPr lang="en-US" sz="2600" dirty="0" err="1"/>
              <a:t>bảo</a:t>
            </a:r>
            <a:r>
              <a:rPr lang="en-US" sz="2600" dirty="0"/>
              <a:t> </a:t>
            </a:r>
            <a:r>
              <a:rPr lang="en-US" sz="2600" dirty="0" err="1"/>
              <a:t>đảm</a:t>
            </a:r>
            <a:r>
              <a:rPr lang="en-US" sz="2600" dirty="0"/>
              <a:t> </a:t>
            </a:r>
            <a:r>
              <a:rPr lang="en-US" sz="2600" dirty="0" err="1"/>
              <a:t>quốc</a:t>
            </a:r>
            <a:r>
              <a:rPr lang="en-US" sz="2600" dirty="0"/>
              <a:t> </a:t>
            </a:r>
            <a:r>
              <a:rPr lang="en-US" sz="2600" dirty="0" err="1"/>
              <a:t>phòng</a:t>
            </a:r>
            <a:r>
              <a:rPr lang="en-US" sz="2600" dirty="0"/>
              <a:t> – an </a:t>
            </a:r>
            <a:r>
              <a:rPr lang="en-US" sz="2600" dirty="0" err="1"/>
              <a:t>ninh</a:t>
            </a:r>
            <a:r>
              <a:rPr lang="en-US" sz="2600" dirty="0"/>
              <a:t> </a:t>
            </a:r>
            <a:r>
              <a:rPr lang="en-US" sz="2600" dirty="0" err="1"/>
              <a:t>Vùng</a:t>
            </a:r>
            <a:r>
              <a:rPr lang="en-US" sz="2600" dirty="0"/>
              <a:t> </a:t>
            </a:r>
            <a:r>
              <a:rPr lang="en-US" sz="2600" dirty="0" err="1"/>
              <a:t>Đông</a:t>
            </a:r>
            <a:r>
              <a:rPr lang="en-US" sz="2600" dirty="0"/>
              <a:t> Nam </a:t>
            </a:r>
            <a:r>
              <a:rPr lang="en-US" sz="2600" dirty="0" err="1"/>
              <a:t>Bộ</a:t>
            </a:r>
            <a:r>
              <a:rPr lang="en-US" sz="2600" dirty="0"/>
              <a:t> </a:t>
            </a:r>
            <a:r>
              <a:rPr lang="en-US" sz="2600" dirty="0" err="1"/>
              <a:t>và</a:t>
            </a:r>
            <a:r>
              <a:rPr lang="en-US" sz="2600" dirty="0"/>
              <a:t> </a:t>
            </a:r>
            <a:r>
              <a:rPr lang="en-US" sz="2600" dirty="0" err="1"/>
              <a:t>vùng</a:t>
            </a:r>
            <a:r>
              <a:rPr lang="en-US" sz="2600" dirty="0"/>
              <a:t> </a:t>
            </a:r>
            <a:r>
              <a:rPr lang="en-US" sz="2600" dirty="0" err="1"/>
              <a:t>kinh</a:t>
            </a:r>
            <a:r>
              <a:rPr lang="en-US" sz="2600" dirty="0"/>
              <a:t> </a:t>
            </a:r>
            <a:r>
              <a:rPr lang="en-US" sz="2600" dirty="0" err="1"/>
              <a:t>tế</a:t>
            </a:r>
            <a:r>
              <a:rPr lang="en-US" sz="2600" dirty="0"/>
              <a:t> </a:t>
            </a:r>
            <a:r>
              <a:rPr lang="en-US" sz="2600" dirty="0" err="1"/>
              <a:t>trọng</a:t>
            </a:r>
            <a:r>
              <a:rPr lang="en-US" sz="2600" dirty="0"/>
              <a:t> </a:t>
            </a:r>
            <a:r>
              <a:rPr lang="en-US" sz="2600" dirty="0" err="1"/>
              <a:t>điểm</a:t>
            </a:r>
            <a:r>
              <a:rPr lang="en-US" sz="2600" dirty="0"/>
              <a:t> </a:t>
            </a:r>
            <a:r>
              <a:rPr lang="en-US" sz="2600" dirty="0" err="1"/>
              <a:t>phía</a:t>
            </a:r>
            <a:r>
              <a:rPr lang="en-US" sz="2600" dirty="0"/>
              <a:t> </a:t>
            </a:r>
            <a:r>
              <a:rPr lang="en-US" sz="2600" dirty="0" err="1" smtClean="0"/>
              <a:t>Nam,và</a:t>
            </a:r>
            <a:r>
              <a:rPr lang="en-US" sz="2600" dirty="0" smtClean="0"/>
              <a:t> </a:t>
            </a:r>
            <a:r>
              <a:rPr lang="en-US" sz="2600" dirty="0" err="1" smtClean="0"/>
              <a:t>khu</a:t>
            </a:r>
            <a:r>
              <a:rPr lang="en-US" sz="2600" dirty="0" smtClean="0"/>
              <a:t> </a:t>
            </a:r>
            <a:r>
              <a:rPr lang="en-US" sz="2600" dirty="0" err="1" smtClean="0"/>
              <a:t>vực</a:t>
            </a:r>
            <a:endParaRPr lang="en-US" sz="2600" dirty="0">
              <a:solidFill>
                <a:schemeClr val="accent1"/>
              </a:solidFill>
            </a:endParaRPr>
          </a:p>
        </p:txBody>
      </p:sp>
      <p:sp>
        <p:nvSpPr>
          <p:cNvPr id="8" name="Text Placeholder 7"/>
          <p:cNvSpPr>
            <a:spLocks noGrp="1"/>
          </p:cNvSpPr>
          <p:nvPr>
            <p:ph type="body" sz="quarter" idx="11"/>
          </p:nvPr>
        </p:nvSpPr>
        <p:spPr/>
        <p:txBody>
          <a:bodyPr/>
          <a:lstStyle/>
          <a:p>
            <a:r>
              <a:rPr lang="en-US" sz="2800">
                <a:solidFill>
                  <a:srgbClr val="FF0000"/>
                </a:solidFill>
              </a:rPr>
              <a:t>NHIỆM VỤ VÀ NHỮNG GIẢI PHÁP CHỦ YẾU</a:t>
            </a:r>
          </a:p>
        </p:txBody>
      </p:sp>
      <p:sp>
        <p:nvSpPr>
          <p:cNvPr id="2" name="Text Placeholder 1"/>
          <p:cNvSpPr>
            <a:spLocks noGrp="1"/>
          </p:cNvSpPr>
          <p:nvPr>
            <p:ph type="body" sz="quarter" idx="12"/>
          </p:nvPr>
        </p:nvSpPr>
        <p:spPr/>
        <p:txBody>
          <a:bodyPr/>
          <a:lstStyle/>
          <a:p>
            <a:r>
              <a:rPr lang="en-US" dirty="0" smtClean="0">
                <a:solidFill>
                  <a:srgbClr val="0000CC"/>
                </a:solidFill>
              </a:rPr>
              <a:t>1. </a:t>
            </a:r>
            <a:r>
              <a:rPr lang="en-US" dirty="0" err="1" smtClean="0">
                <a:solidFill>
                  <a:srgbClr val="0000CC"/>
                </a:solidFill>
              </a:rPr>
              <a:t>Tạo</a:t>
            </a:r>
            <a:r>
              <a:rPr lang="en-US" dirty="0" smtClean="0">
                <a:solidFill>
                  <a:srgbClr val="0000CC"/>
                </a:solidFill>
              </a:rPr>
              <a:t> </a:t>
            </a:r>
            <a:r>
              <a:rPr lang="en-US" dirty="0" err="1">
                <a:solidFill>
                  <a:srgbClr val="0000CC"/>
                </a:solidFill>
              </a:rPr>
              <a:t>sự</a:t>
            </a:r>
            <a:r>
              <a:rPr lang="en-US" dirty="0">
                <a:solidFill>
                  <a:srgbClr val="0000CC"/>
                </a:solidFill>
              </a:rPr>
              <a:t> </a:t>
            </a:r>
            <a:r>
              <a:rPr lang="en-US" dirty="0" err="1">
                <a:solidFill>
                  <a:srgbClr val="0000CC"/>
                </a:solidFill>
              </a:rPr>
              <a:t>đột</a:t>
            </a:r>
            <a:r>
              <a:rPr lang="en-US" dirty="0">
                <a:solidFill>
                  <a:srgbClr val="0000CC"/>
                </a:solidFill>
              </a:rPr>
              <a:t> </a:t>
            </a:r>
            <a:r>
              <a:rPr lang="en-US" dirty="0" err="1">
                <a:solidFill>
                  <a:srgbClr val="0000CC"/>
                </a:solidFill>
              </a:rPr>
              <a:t>phá</a:t>
            </a:r>
            <a:r>
              <a:rPr lang="en-US" dirty="0">
                <a:solidFill>
                  <a:srgbClr val="0000CC"/>
                </a:solidFill>
              </a:rPr>
              <a:t> </a:t>
            </a:r>
            <a:r>
              <a:rPr lang="en-US" dirty="0" err="1">
                <a:solidFill>
                  <a:srgbClr val="0000CC"/>
                </a:solidFill>
              </a:rPr>
              <a:t>trong</a:t>
            </a:r>
            <a:r>
              <a:rPr lang="en-US" dirty="0">
                <a:solidFill>
                  <a:srgbClr val="0000CC"/>
                </a:solidFill>
              </a:rPr>
              <a:t> </a:t>
            </a:r>
            <a:r>
              <a:rPr lang="en-US" dirty="0" err="1">
                <a:solidFill>
                  <a:srgbClr val="0000CC"/>
                </a:solidFill>
              </a:rPr>
              <a:t>nâng</a:t>
            </a:r>
            <a:r>
              <a:rPr lang="en-US" dirty="0">
                <a:solidFill>
                  <a:srgbClr val="0000CC"/>
                </a:solidFill>
              </a:rPr>
              <a:t> </a:t>
            </a:r>
            <a:r>
              <a:rPr lang="en-US" dirty="0" err="1">
                <a:solidFill>
                  <a:srgbClr val="0000CC"/>
                </a:solidFill>
              </a:rPr>
              <a:t>cao</a:t>
            </a:r>
            <a:r>
              <a:rPr lang="en-US" dirty="0">
                <a:solidFill>
                  <a:srgbClr val="0000CC"/>
                </a:solidFill>
              </a:rPr>
              <a:t> </a:t>
            </a:r>
            <a:r>
              <a:rPr lang="en-US" dirty="0" err="1">
                <a:solidFill>
                  <a:srgbClr val="0000CC"/>
                </a:solidFill>
              </a:rPr>
              <a:t>chất</a:t>
            </a:r>
            <a:r>
              <a:rPr lang="en-US" dirty="0">
                <a:solidFill>
                  <a:srgbClr val="0000CC"/>
                </a:solidFill>
              </a:rPr>
              <a:t> </a:t>
            </a:r>
            <a:r>
              <a:rPr lang="en-US" dirty="0" err="1">
                <a:solidFill>
                  <a:srgbClr val="0000CC"/>
                </a:solidFill>
              </a:rPr>
              <a:t>lượng</a:t>
            </a:r>
            <a:r>
              <a:rPr lang="en-US" dirty="0">
                <a:solidFill>
                  <a:srgbClr val="0000CC"/>
                </a:solidFill>
              </a:rPr>
              <a:t> </a:t>
            </a:r>
            <a:r>
              <a:rPr lang="en-US" dirty="0" err="1">
                <a:solidFill>
                  <a:srgbClr val="0000CC"/>
                </a:solidFill>
              </a:rPr>
              <a:t>tăng</a:t>
            </a:r>
            <a:r>
              <a:rPr lang="en-US" dirty="0">
                <a:solidFill>
                  <a:srgbClr val="0000CC"/>
                </a:solidFill>
              </a:rPr>
              <a:t> </a:t>
            </a:r>
            <a:r>
              <a:rPr lang="en-US" dirty="0" err="1">
                <a:solidFill>
                  <a:srgbClr val="0000CC"/>
                </a:solidFill>
              </a:rPr>
              <a:t>trưởng</a:t>
            </a:r>
            <a:r>
              <a:rPr lang="en-US" dirty="0">
                <a:solidFill>
                  <a:srgbClr val="0000CC"/>
                </a:solidFill>
              </a:rPr>
              <a:t> </a:t>
            </a:r>
            <a:r>
              <a:rPr lang="en-US" dirty="0" err="1">
                <a:solidFill>
                  <a:srgbClr val="0000CC"/>
                </a:solidFill>
              </a:rPr>
              <a:t>và</a:t>
            </a:r>
            <a:r>
              <a:rPr lang="en-US" dirty="0">
                <a:solidFill>
                  <a:srgbClr val="0000CC"/>
                </a:solidFill>
              </a:rPr>
              <a:t> </a:t>
            </a:r>
            <a:r>
              <a:rPr lang="en-US" dirty="0" err="1">
                <a:solidFill>
                  <a:srgbClr val="0000CC"/>
                </a:solidFill>
              </a:rPr>
              <a:t>năng</a:t>
            </a:r>
            <a:r>
              <a:rPr lang="en-US" dirty="0">
                <a:solidFill>
                  <a:srgbClr val="0000CC"/>
                </a:solidFill>
              </a:rPr>
              <a:t> </a:t>
            </a:r>
            <a:r>
              <a:rPr lang="en-US" dirty="0" err="1">
                <a:solidFill>
                  <a:srgbClr val="0000CC"/>
                </a:solidFill>
              </a:rPr>
              <a:t>lực</a:t>
            </a:r>
            <a:r>
              <a:rPr lang="en-US" dirty="0">
                <a:solidFill>
                  <a:srgbClr val="0000CC"/>
                </a:solidFill>
              </a:rPr>
              <a:t> </a:t>
            </a:r>
            <a:r>
              <a:rPr lang="en-US" dirty="0" err="1">
                <a:solidFill>
                  <a:srgbClr val="0000CC"/>
                </a:solidFill>
              </a:rPr>
              <a:t>cạnh</a:t>
            </a:r>
            <a:r>
              <a:rPr lang="en-US" dirty="0">
                <a:solidFill>
                  <a:srgbClr val="0000CC"/>
                </a:solidFill>
              </a:rPr>
              <a:t> </a:t>
            </a:r>
            <a:r>
              <a:rPr lang="en-US" dirty="0" err="1">
                <a:solidFill>
                  <a:srgbClr val="0000CC"/>
                </a:solidFill>
              </a:rPr>
              <a:t>tranh</a:t>
            </a:r>
            <a:r>
              <a:rPr lang="en-US" dirty="0">
                <a:solidFill>
                  <a:srgbClr val="0000CC"/>
                </a:solidFill>
              </a:rPr>
              <a:t> </a:t>
            </a:r>
          </a:p>
          <a:p>
            <a:r>
              <a:rPr lang="en-US" dirty="0" smtClean="0"/>
              <a:t> </a:t>
            </a:r>
            <a:endParaRPr lang="en-US" dirty="0"/>
          </a:p>
        </p:txBody>
      </p:sp>
    </p:spTree>
    <p:extLst>
      <p:ext uri="{BB962C8B-B14F-4D97-AF65-F5344CB8AC3E}">
        <p14:creationId xmlns:p14="http://schemas.microsoft.com/office/powerpoint/2010/main" val="3940890911"/>
      </p:ext>
    </p:extLst>
  </p:cSld>
  <p:clrMapOvr>
    <a:masterClrMapping/>
  </p:clrMapOvr>
  <mc:AlternateContent xmlns:mc="http://schemas.openxmlformats.org/markup-compatibility/2006" xmlns:p14="http://schemas.microsoft.com/office/powerpoint/2010/main">
    <mc:Choice Requires="p14">
      <p:transition spd="slow" p14:dur="1100" advClick="0">
        <p14:switch dir="r"/>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
                                            <p:txEl>
                                              <p:pRg st="1" end="1"/>
                                            </p:txEl>
                                          </p:spTgt>
                                        </p:tgtEl>
                                        <p:attrNameLst>
                                          <p:attrName>style.visibility</p:attrName>
                                        </p:attrNameLst>
                                      </p:cBhvr>
                                      <p:to>
                                        <p:strVal val="visible"/>
                                      </p:to>
                                    </p:set>
                                    <p:animEffect transition="in" filter="fade">
                                      <p:cBhvr>
                                        <p:cTn id="10" dur="500"/>
                                        <p:tgtEl>
                                          <p:spTgt spid="2">
                                            <p:txEl>
                                              <p:pRg st="1" end="1"/>
                                            </p:txEl>
                                          </p:spTgt>
                                        </p:tgtEl>
                                      </p:cBhvr>
                                    </p:animEffect>
                                  </p:childTnLst>
                                </p:cTn>
                              </p:par>
                            </p:childTnLst>
                          </p:cTn>
                        </p:par>
                        <p:par>
                          <p:cTn id="11" fill="hold">
                            <p:stCondLst>
                              <p:cond delay="500"/>
                            </p:stCondLst>
                            <p:childTnLst>
                              <p:par>
                                <p:cTn id="12" presetID="42" presetClass="entr" presetSubtype="0" fill="hold" grpId="0" nodeType="afterEffect">
                                  <p:stCondLst>
                                    <p:cond delay="0"/>
                                  </p:stCondLst>
                                  <p:childTnLst>
                                    <p:set>
                                      <p:cBhvr>
                                        <p:cTn id="13" dur="1" fill="hold">
                                          <p:stCondLst>
                                            <p:cond delay="0"/>
                                          </p:stCondLst>
                                        </p:cTn>
                                        <p:tgtEl>
                                          <p:spTgt spid="6">
                                            <p:txEl>
                                              <p:pRg st="0" end="0"/>
                                            </p:txEl>
                                          </p:spTgt>
                                        </p:tgtEl>
                                        <p:attrNameLst>
                                          <p:attrName>style.visibility</p:attrName>
                                        </p:attrNameLst>
                                      </p:cBhvr>
                                      <p:to>
                                        <p:strVal val="visible"/>
                                      </p:to>
                                    </p:set>
                                    <p:animEffect transition="in" filter="fade">
                                      <p:cBhvr>
                                        <p:cTn id="14" dur="1000"/>
                                        <p:tgtEl>
                                          <p:spTgt spid="6">
                                            <p:txEl>
                                              <p:pRg st="0" end="0"/>
                                            </p:txEl>
                                          </p:spTgt>
                                        </p:tgtEl>
                                      </p:cBhvr>
                                    </p:animEffect>
                                    <p:anim calcmode="lin" valueType="num">
                                      <p:cBhvr>
                                        <p:cTn id="15"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par>
                          <p:cTn id="17" fill="hold">
                            <p:stCondLst>
                              <p:cond delay="1500"/>
                            </p:stCondLst>
                            <p:childTnLst>
                              <p:par>
                                <p:cTn id="18" presetID="42" presetClass="entr" presetSubtype="0" fill="hold" grpId="0" nodeType="afterEffect">
                                  <p:stCondLst>
                                    <p:cond delay="0"/>
                                  </p:stCondLst>
                                  <p:childTnLst>
                                    <p:set>
                                      <p:cBhvr>
                                        <p:cTn id="19" dur="1" fill="hold">
                                          <p:stCondLst>
                                            <p:cond delay="0"/>
                                          </p:stCondLst>
                                        </p:cTn>
                                        <p:tgtEl>
                                          <p:spTgt spid="6">
                                            <p:txEl>
                                              <p:pRg st="1" end="1"/>
                                            </p:txEl>
                                          </p:spTgt>
                                        </p:tgtEl>
                                        <p:attrNameLst>
                                          <p:attrName>style.visibility</p:attrName>
                                        </p:attrNameLst>
                                      </p:cBhvr>
                                      <p:to>
                                        <p:strVal val="visible"/>
                                      </p:to>
                                    </p:set>
                                    <p:animEffect transition="in" filter="fade">
                                      <p:cBhvr>
                                        <p:cTn id="20" dur="1000"/>
                                        <p:tgtEl>
                                          <p:spTgt spid="6">
                                            <p:txEl>
                                              <p:pRg st="1" end="1"/>
                                            </p:txEl>
                                          </p:spTgt>
                                        </p:tgtEl>
                                      </p:cBhvr>
                                    </p:animEffect>
                                    <p:anim calcmode="lin" valueType="num">
                                      <p:cBhvr>
                                        <p:cTn id="21"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22"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par>
                          <p:cTn id="23" fill="hold">
                            <p:stCondLst>
                              <p:cond delay="2500"/>
                            </p:stCondLst>
                            <p:childTnLst>
                              <p:par>
                                <p:cTn id="24" presetID="42" presetClass="entr" presetSubtype="0" fill="hold" grpId="0" nodeType="afterEffect">
                                  <p:stCondLst>
                                    <p:cond delay="0"/>
                                  </p:stCondLst>
                                  <p:childTnLst>
                                    <p:set>
                                      <p:cBhvr>
                                        <p:cTn id="25" dur="1" fill="hold">
                                          <p:stCondLst>
                                            <p:cond delay="0"/>
                                          </p:stCondLst>
                                        </p:cTn>
                                        <p:tgtEl>
                                          <p:spTgt spid="6">
                                            <p:txEl>
                                              <p:pRg st="2" end="2"/>
                                            </p:txEl>
                                          </p:spTgt>
                                        </p:tgtEl>
                                        <p:attrNameLst>
                                          <p:attrName>style.visibility</p:attrName>
                                        </p:attrNameLst>
                                      </p:cBhvr>
                                      <p:to>
                                        <p:strVal val="visible"/>
                                      </p:to>
                                    </p:set>
                                    <p:animEffect transition="in" filter="fade">
                                      <p:cBhvr>
                                        <p:cTn id="26" dur="1000"/>
                                        <p:tgtEl>
                                          <p:spTgt spid="6">
                                            <p:txEl>
                                              <p:pRg st="2" end="2"/>
                                            </p:txEl>
                                          </p:spTgt>
                                        </p:tgtEl>
                                      </p:cBhvr>
                                    </p:animEffect>
                                    <p:anim calcmode="lin" valueType="num">
                                      <p:cBhvr>
                                        <p:cTn id="27"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28"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build="p"/>
      <p:bldP spid="2"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quarter" idx="10"/>
          </p:nvPr>
        </p:nvSpPr>
        <p:spPr>
          <a:xfrm>
            <a:off x="76200" y="2057400"/>
            <a:ext cx="8915400" cy="4572000"/>
          </a:xfrm>
        </p:spPr>
        <p:txBody>
          <a:bodyPr/>
          <a:lstStyle/>
          <a:p>
            <a:pPr marL="514350" indent="-457200" algn="just">
              <a:spcBef>
                <a:spcPts val="0"/>
              </a:spcBef>
              <a:spcAft>
                <a:spcPts val="0"/>
              </a:spcAft>
            </a:pPr>
            <a:r>
              <a:rPr lang="en-US" sz="2800" dirty="0" err="1"/>
              <a:t>Hoàn</a:t>
            </a:r>
            <a:r>
              <a:rPr lang="en-US" sz="2800" dirty="0"/>
              <a:t> </a:t>
            </a:r>
            <a:r>
              <a:rPr lang="en-US" sz="2800" dirty="0" err="1"/>
              <a:t>chỉnh</a:t>
            </a:r>
            <a:r>
              <a:rPr lang="en-US" sz="2800" dirty="0"/>
              <a:t>, </a:t>
            </a:r>
            <a:r>
              <a:rPr lang="en-US" sz="2800" dirty="0" err="1"/>
              <a:t>nâng</a:t>
            </a:r>
            <a:r>
              <a:rPr lang="en-US" sz="2800" dirty="0"/>
              <a:t> </a:t>
            </a:r>
            <a:r>
              <a:rPr lang="en-US" sz="2800" dirty="0" err="1"/>
              <a:t>cao</a:t>
            </a:r>
            <a:r>
              <a:rPr lang="en-US" sz="2800" dirty="0"/>
              <a:t> </a:t>
            </a:r>
            <a:r>
              <a:rPr lang="en-US" sz="2800" dirty="0" err="1"/>
              <a:t>chất</a:t>
            </a:r>
            <a:r>
              <a:rPr lang="en-US" sz="2800" dirty="0"/>
              <a:t> </a:t>
            </a:r>
            <a:r>
              <a:rPr lang="en-US" sz="2800" dirty="0" err="1"/>
              <a:t>lượng</a:t>
            </a:r>
            <a:r>
              <a:rPr lang="en-US" sz="2800" dirty="0"/>
              <a:t> </a:t>
            </a:r>
            <a:r>
              <a:rPr lang="en-US" sz="2800" dirty="0" err="1"/>
              <a:t>quy</a:t>
            </a:r>
            <a:r>
              <a:rPr lang="en-US" sz="2800" dirty="0"/>
              <a:t> </a:t>
            </a:r>
            <a:r>
              <a:rPr lang="en-US" sz="2800" dirty="0" err="1"/>
              <a:t>hoạch</a:t>
            </a:r>
            <a:r>
              <a:rPr lang="en-US" sz="2800" dirty="0"/>
              <a:t> </a:t>
            </a:r>
            <a:r>
              <a:rPr lang="en-US" sz="2800" dirty="0" err="1"/>
              <a:t>và</a:t>
            </a:r>
            <a:r>
              <a:rPr lang="en-US" sz="2800" dirty="0"/>
              <a:t> </a:t>
            </a:r>
            <a:r>
              <a:rPr lang="en-US" sz="2800" dirty="0" err="1"/>
              <a:t>quản</a:t>
            </a:r>
            <a:r>
              <a:rPr lang="en-US" sz="2800" dirty="0"/>
              <a:t> </a:t>
            </a:r>
            <a:r>
              <a:rPr lang="en-US" sz="2800" dirty="0" err="1"/>
              <a:t>lý</a:t>
            </a:r>
            <a:r>
              <a:rPr lang="en-US" sz="2800" dirty="0"/>
              <a:t> </a:t>
            </a:r>
            <a:r>
              <a:rPr lang="en-US" sz="2800" dirty="0" err="1"/>
              <a:t>tốt</a:t>
            </a:r>
            <a:r>
              <a:rPr lang="en-US" sz="2800" dirty="0"/>
              <a:t> </a:t>
            </a:r>
            <a:r>
              <a:rPr lang="en-US" sz="2800" dirty="0" err="1"/>
              <a:t>việc</a:t>
            </a:r>
            <a:r>
              <a:rPr lang="en-US" sz="2800" dirty="0"/>
              <a:t> </a:t>
            </a:r>
            <a:r>
              <a:rPr lang="en-US" sz="2800" dirty="0" err="1"/>
              <a:t>thực</a:t>
            </a:r>
            <a:r>
              <a:rPr lang="en-US" sz="2800" dirty="0"/>
              <a:t> </a:t>
            </a:r>
            <a:r>
              <a:rPr lang="en-US" sz="2800" dirty="0" err="1"/>
              <a:t>hiện</a:t>
            </a:r>
            <a:r>
              <a:rPr lang="en-US" sz="2800" dirty="0"/>
              <a:t> </a:t>
            </a:r>
            <a:r>
              <a:rPr lang="en-US" sz="2800" dirty="0" err="1"/>
              <a:t>quy</a:t>
            </a:r>
            <a:r>
              <a:rPr lang="en-US" sz="2800" dirty="0"/>
              <a:t> </a:t>
            </a:r>
            <a:r>
              <a:rPr lang="en-US" sz="2800" dirty="0" err="1"/>
              <a:t>hoạch</a:t>
            </a:r>
            <a:r>
              <a:rPr lang="en-US" sz="2800" dirty="0"/>
              <a:t> </a:t>
            </a:r>
            <a:r>
              <a:rPr lang="en-US" sz="2800" dirty="0" err="1"/>
              <a:t>phát</a:t>
            </a:r>
            <a:r>
              <a:rPr lang="en-US" sz="2800" dirty="0"/>
              <a:t> </a:t>
            </a:r>
            <a:r>
              <a:rPr lang="en-US" sz="2800" dirty="0" err="1"/>
              <a:t>triển</a:t>
            </a:r>
            <a:r>
              <a:rPr lang="en-US" sz="2800" dirty="0"/>
              <a:t> </a:t>
            </a:r>
            <a:r>
              <a:rPr lang="en-US" sz="2800" dirty="0" err="1"/>
              <a:t>kinh</a:t>
            </a:r>
            <a:r>
              <a:rPr lang="en-US" sz="2800" dirty="0"/>
              <a:t> </a:t>
            </a:r>
            <a:r>
              <a:rPr lang="en-US" sz="2800" dirty="0" err="1"/>
              <a:t>tế</a:t>
            </a:r>
            <a:r>
              <a:rPr lang="en-US" sz="2800" dirty="0"/>
              <a:t> - </a:t>
            </a:r>
            <a:r>
              <a:rPr lang="en-US" sz="2800" dirty="0" err="1"/>
              <a:t>văn</a:t>
            </a:r>
            <a:r>
              <a:rPr lang="en-US" sz="2800" dirty="0"/>
              <a:t> </a:t>
            </a:r>
            <a:r>
              <a:rPr lang="en-US" sz="2800" dirty="0" err="1"/>
              <a:t>hóa</a:t>
            </a:r>
            <a:r>
              <a:rPr lang="en-US" sz="2800" dirty="0"/>
              <a:t> – </a:t>
            </a:r>
            <a:r>
              <a:rPr lang="en-US" sz="2800" dirty="0" err="1"/>
              <a:t>xã</a:t>
            </a:r>
            <a:r>
              <a:rPr lang="en-US" sz="2800" dirty="0"/>
              <a:t> </a:t>
            </a:r>
            <a:r>
              <a:rPr lang="en-US" sz="2800" dirty="0" err="1"/>
              <a:t>hội</a:t>
            </a:r>
            <a:r>
              <a:rPr lang="en-US" sz="2800" dirty="0"/>
              <a:t>, </a:t>
            </a:r>
            <a:r>
              <a:rPr lang="en-US" sz="2800" dirty="0" err="1"/>
              <a:t>quy</a:t>
            </a:r>
            <a:r>
              <a:rPr lang="en-US" sz="2800" dirty="0"/>
              <a:t> </a:t>
            </a:r>
            <a:r>
              <a:rPr lang="en-US" sz="2800" dirty="0" err="1"/>
              <a:t>hoạch</a:t>
            </a:r>
            <a:r>
              <a:rPr lang="en-US" sz="2800" dirty="0"/>
              <a:t> </a:t>
            </a:r>
            <a:r>
              <a:rPr lang="en-US" sz="2800" dirty="0" err="1"/>
              <a:t>phát</a:t>
            </a:r>
            <a:r>
              <a:rPr lang="en-US" sz="2800" dirty="0"/>
              <a:t> </a:t>
            </a:r>
            <a:r>
              <a:rPr lang="en-US" sz="2800" dirty="0" err="1"/>
              <a:t>triển</a:t>
            </a:r>
            <a:r>
              <a:rPr lang="en-US" sz="2800" dirty="0"/>
              <a:t> </a:t>
            </a:r>
            <a:r>
              <a:rPr lang="en-US" sz="2800" dirty="0" err="1"/>
              <a:t>ngành</a:t>
            </a:r>
            <a:r>
              <a:rPr lang="en-US" sz="2800" dirty="0"/>
              <a:t> – </a:t>
            </a:r>
            <a:r>
              <a:rPr lang="en-US" sz="2800" dirty="0" err="1"/>
              <a:t>lĩnh</a:t>
            </a:r>
            <a:r>
              <a:rPr lang="en-US" sz="2800" dirty="0"/>
              <a:t> </a:t>
            </a:r>
            <a:r>
              <a:rPr lang="en-US" sz="2800" dirty="0" err="1"/>
              <a:t>vực</a:t>
            </a:r>
            <a:r>
              <a:rPr lang="en-US" sz="2800" dirty="0"/>
              <a:t>, </a:t>
            </a:r>
            <a:r>
              <a:rPr lang="en-US" sz="2800" dirty="0" err="1"/>
              <a:t>sản</a:t>
            </a:r>
            <a:r>
              <a:rPr lang="en-US" sz="2800" dirty="0"/>
              <a:t> </a:t>
            </a:r>
            <a:r>
              <a:rPr lang="en-US" sz="2800" dirty="0" err="1"/>
              <a:t>phẩm</a:t>
            </a:r>
            <a:r>
              <a:rPr lang="en-US" sz="2800" dirty="0"/>
              <a:t> </a:t>
            </a:r>
            <a:r>
              <a:rPr lang="en-US" sz="2800" dirty="0" err="1"/>
              <a:t>chủ</a:t>
            </a:r>
            <a:r>
              <a:rPr lang="en-US" sz="2800" dirty="0"/>
              <a:t> </a:t>
            </a:r>
            <a:r>
              <a:rPr lang="en-US" sz="2800" dirty="0" err="1" smtClean="0"/>
              <a:t>yếu</a:t>
            </a:r>
            <a:endParaRPr lang="en-US" sz="2800" dirty="0" smtClean="0"/>
          </a:p>
          <a:p>
            <a:pPr marL="514350" indent="-457200" algn="just">
              <a:spcBef>
                <a:spcPts val="0"/>
              </a:spcBef>
              <a:spcAft>
                <a:spcPts val="0"/>
              </a:spcAft>
            </a:pPr>
            <a:r>
              <a:rPr lang="en-US" sz="2800" dirty="0"/>
              <a:t>Thu </a:t>
            </a:r>
            <a:r>
              <a:rPr lang="en-US" sz="2800" dirty="0" err="1"/>
              <a:t>hút</a:t>
            </a:r>
            <a:r>
              <a:rPr lang="en-US" sz="2800" dirty="0"/>
              <a:t> </a:t>
            </a:r>
            <a:r>
              <a:rPr lang="en-US" sz="2800" dirty="0" err="1"/>
              <a:t>mạnh</a:t>
            </a:r>
            <a:r>
              <a:rPr lang="en-US" sz="2800" dirty="0"/>
              <a:t> </a:t>
            </a:r>
            <a:r>
              <a:rPr lang="en-US" sz="2800" dirty="0" err="1"/>
              <a:t>và</a:t>
            </a:r>
            <a:r>
              <a:rPr lang="en-US" sz="2800" dirty="0"/>
              <a:t> </a:t>
            </a:r>
            <a:r>
              <a:rPr lang="en-US" sz="2800" dirty="0" err="1"/>
              <a:t>sử</a:t>
            </a:r>
            <a:r>
              <a:rPr lang="en-US" sz="2800" dirty="0"/>
              <a:t> </a:t>
            </a:r>
            <a:r>
              <a:rPr lang="en-US" sz="2800" dirty="0" err="1"/>
              <a:t>dụng</a:t>
            </a:r>
            <a:r>
              <a:rPr lang="en-US" sz="2800" dirty="0"/>
              <a:t> </a:t>
            </a:r>
            <a:r>
              <a:rPr lang="en-US" sz="2800" dirty="0" err="1"/>
              <a:t>hiệu</a:t>
            </a:r>
            <a:r>
              <a:rPr lang="en-US" sz="2800" dirty="0"/>
              <a:t> </a:t>
            </a:r>
            <a:r>
              <a:rPr lang="en-US" sz="2800" dirty="0" err="1"/>
              <a:t>quả</a:t>
            </a:r>
            <a:r>
              <a:rPr lang="en-US" sz="2800" dirty="0"/>
              <a:t> </a:t>
            </a:r>
            <a:r>
              <a:rPr lang="en-US" sz="2800" dirty="0" err="1"/>
              <a:t>các</a:t>
            </a:r>
            <a:r>
              <a:rPr lang="en-US" sz="2800" dirty="0"/>
              <a:t> </a:t>
            </a:r>
            <a:r>
              <a:rPr lang="en-US" sz="2800" dirty="0" err="1"/>
              <a:t>nguồn</a:t>
            </a:r>
            <a:r>
              <a:rPr lang="en-US" sz="2800" dirty="0"/>
              <a:t> </a:t>
            </a:r>
            <a:r>
              <a:rPr lang="en-US" sz="2800" dirty="0" err="1"/>
              <a:t>vốn</a:t>
            </a:r>
            <a:r>
              <a:rPr lang="en-US" sz="2800" dirty="0"/>
              <a:t> </a:t>
            </a:r>
            <a:r>
              <a:rPr lang="en-US" sz="2800" dirty="0" err="1"/>
              <a:t>đầu</a:t>
            </a:r>
            <a:r>
              <a:rPr lang="en-US" sz="2800" dirty="0"/>
              <a:t> </a:t>
            </a:r>
            <a:r>
              <a:rPr lang="en-US" sz="2800" dirty="0" err="1"/>
              <a:t>tư</a:t>
            </a:r>
            <a:r>
              <a:rPr lang="en-US" sz="2800" dirty="0"/>
              <a:t> </a:t>
            </a:r>
            <a:r>
              <a:rPr lang="en-US" sz="2800" dirty="0" err="1"/>
              <a:t>phát</a:t>
            </a:r>
            <a:r>
              <a:rPr lang="en-US" sz="2800" dirty="0"/>
              <a:t> </a:t>
            </a:r>
            <a:r>
              <a:rPr lang="en-US" sz="2800" dirty="0" err="1"/>
              <a:t>triển</a:t>
            </a:r>
            <a:r>
              <a:rPr lang="en-US" sz="2800" dirty="0"/>
              <a:t> </a:t>
            </a:r>
            <a:r>
              <a:rPr lang="en-US" sz="2800" dirty="0" err="1"/>
              <a:t>kết</a:t>
            </a:r>
            <a:r>
              <a:rPr lang="en-US" sz="2800" dirty="0"/>
              <a:t> </a:t>
            </a:r>
            <a:r>
              <a:rPr lang="en-US" sz="2800" dirty="0" err="1"/>
              <a:t>cấu</a:t>
            </a:r>
            <a:r>
              <a:rPr lang="en-US" sz="2800" dirty="0"/>
              <a:t> </a:t>
            </a:r>
            <a:r>
              <a:rPr lang="en-US" sz="2800" dirty="0" err="1"/>
              <a:t>hạ</a:t>
            </a:r>
            <a:r>
              <a:rPr lang="en-US" sz="2800" dirty="0"/>
              <a:t> </a:t>
            </a:r>
            <a:r>
              <a:rPr lang="en-US" sz="2800" dirty="0" err="1"/>
              <a:t>tầng</a:t>
            </a:r>
            <a:r>
              <a:rPr lang="en-US" sz="2800" dirty="0"/>
              <a:t>. </a:t>
            </a:r>
            <a:r>
              <a:rPr lang="en-US" sz="2800" dirty="0" err="1"/>
              <a:t>Đẩy</a:t>
            </a:r>
            <a:r>
              <a:rPr lang="en-US" sz="2800" dirty="0"/>
              <a:t> </a:t>
            </a:r>
            <a:r>
              <a:rPr lang="en-US" sz="2800" dirty="0" err="1"/>
              <a:t>mạnh</a:t>
            </a:r>
            <a:r>
              <a:rPr lang="en-US" sz="2800" dirty="0"/>
              <a:t> </a:t>
            </a:r>
            <a:r>
              <a:rPr lang="en-US" sz="2800" dirty="0" err="1"/>
              <a:t>kêu</a:t>
            </a:r>
            <a:r>
              <a:rPr lang="en-US" sz="2800" dirty="0"/>
              <a:t> </a:t>
            </a:r>
            <a:r>
              <a:rPr lang="en-US" sz="2800" dirty="0" err="1"/>
              <a:t>gọi</a:t>
            </a:r>
            <a:r>
              <a:rPr lang="en-US" sz="2800" dirty="0"/>
              <a:t> </a:t>
            </a:r>
            <a:r>
              <a:rPr lang="en-US" sz="2800" dirty="0" err="1"/>
              <a:t>và</a:t>
            </a:r>
            <a:r>
              <a:rPr lang="en-US" sz="2800" dirty="0"/>
              <a:t> </a:t>
            </a:r>
            <a:r>
              <a:rPr lang="en-US" sz="2800" dirty="0" err="1"/>
              <a:t>tập</a:t>
            </a:r>
            <a:r>
              <a:rPr lang="en-US" sz="2800" dirty="0"/>
              <a:t> </a:t>
            </a:r>
            <a:r>
              <a:rPr lang="en-US" sz="2800" dirty="0" err="1"/>
              <a:t>trung</a:t>
            </a:r>
            <a:r>
              <a:rPr lang="en-US" sz="2800" dirty="0"/>
              <a:t> </a:t>
            </a:r>
            <a:r>
              <a:rPr lang="en-US" sz="2800" dirty="0" err="1"/>
              <a:t>thực</a:t>
            </a:r>
            <a:r>
              <a:rPr lang="en-US" sz="2800" dirty="0"/>
              <a:t> </a:t>
            </a:r>
            <a:r>
              <a:rPr lang="en-US" sz="2800" dirty="0" err="1"/>
              <a:t>hiện</a:t>
            </a:r>
            <a:r>
              <a:rPr lang="en-US" sz="2800" dirty="0"/>
              <a:t> </a:t>
            </a:r>
            <a:r>
              <a:rPr lang="en-US" sz="2800" dirty="0" err="1"/>
              <a:t>các</a:t>
            </a:r>
            <a:r>
              <a:rPr lang="en-US" sz="2800" dirty="0"/>
              <a:t> </a:t>
            </a:r>
            <a:r>
              <a:rPr lang="en-US" sz="2800" dirty="0" err="1"/>
              <a:t>dự</a:t>
            </a:r>
            <a:r>
              <a:rPr lang="en-US" sz="2800" dirty="0"/>
              <a:t> </a:t>
            </a:r>
            <a:r>
              <a:rPr lang="en-US" sz="2800" dirty="0" err="1"/>
              <a:t>án</a:t>
            </a:r>
            <a:r>
              <a:rPr lang="en-US" sz="2800" dirty="0"/>
              <a:t> </a:t>
            </a:r>
            <a:r>
              <a:rPr lang="en-US" sz="2800" dirty="0" err="1"/>
              <a:t>đầu</a:t>
            </a:r>
            <a:r>
              <a:rPr lang="en-US" sz="2800" dirty="0"/>
              <a:t> </a:t>
            </a:r>
            <a:r>
              <a:rPr lang="en-US" sz="2800" dirty="0" err="1"/>
              <a:t>tư</a:t>
            </a:r>
            <a:r>
              <a:rPr lang="en-US" sz="2800" dirty="0"/>
              <a:t> </a:t>
            </a:r>
            <a:r>
              <a:rPr lang="en-US" sz="2800" dirty="0" err="1"/>
              <a:t>theo</a:t>
            </a:r>
            <a:r>
              <a:rPr lang="en-US" sz="2800" dirty="0"/>
              <a:t> </a:t>
            </a:r>
            <a:r>
              <a:rPr lang="en-US" sz="2800" dirty="0" err="1"/>
              <a:t>phương</a:t>
            </a:r>
            <a:r>
              <a:rPr lang="en-US" sz="2800" dirty="0"/>
              <a:t> </a:t>
            </a:r>
            <a:r>
              <a:rPr lang="en-US" sz="2800" dirty="0" err="1"/>
              <a:t>thức</a:t>
            </a:r>
            <a:r>
              <a:rPr lang="en-US" sz="2800" dirty="0"/>
              <a:t> </a:t>
            </a:r>
            <a:r>
              <a:rPr lang="en-US" sz="2800" dirty="0" err="1"/>
              <a:t>công</a:t>
            </a:r>
            <a:r>
              <a:rPr lang="en-US" sz="2800" dirty="0"/>
              <a:t> – </a:t>
            </a:r>
            <a:r>
              <a:rPr lang="en-US" sz="2800" dirty="0" err="1"/>
              <a:t>tư</a:t>
            </a:r>
            <a:r>
              <a:rPr lang="en-US" sz="2800" dirty="0"/>
              <a:t> </a:t>
            </a:r>
            <a:r>
              <a:rPr lang="en-US" sz="2800" dirty="0" smtClean="0"/>
              <a:t>(PPP</a:t>
            </a:r>
            <a:r>
              <a:rPr lang="en-US" sz="2800" dirty="0"/>
              <a:t>). </a:t>
            </a:r>
            <a:endParaRPr lang="en-US" sz="2800" dirty="0" smtClean="0"/>
          </a:p>
          <a:p>
            <a:pPr marL="514350" indent="-457200" algn="just">
              <a:spcBef>
                <a:spcPts val="0"/>
              </a:spcBef>
              <a:spcAft>
                <a:spcPts val="0"/>
              </a:spcAft>
            </a:pPr>
            <a:r>
              <a:rPr lang="en-US" sz="2800" dirty="0" err="1" smtClean="0">
                <a:solidFill>
                  <a:schemeClr val="accent1"/>
                </a:solidFill>
              </a:rPr>
              <a:t>Tập</a:t>
            </a:r>
            <a:r>
              <a:rPr lang="en-US" sz="2800" dirty="0" smtClean="0">
                <a:solidFill>
                  <a:schemeClr val="accent1"/>
                </a:solidFill>
              </a:rPr>
              <a:t> </a:t>
            </a:r>
            <a:r>
              <a:rPr lang="en-US" sz="2800" dirty="0" err="1" smtClean="0">
                <a:solidFill>
                  <a:schemeClr val="accent1"/>
                </a:solidFill>
              </a:rPr>
              <a:t>trung</a:t>
            </a:r>
            <a:r>
              <a:rPr lang="en-US" sz="2800" dirty="0" smtClean="0">
                <a:solidFill>
                  <a:schemeClr val="accent1"/>
                </a:solidFill>
              </a:rPr>
              <a:t> </a:t>
            </a:r>
            <a:r>
              <a:rPr lang="en-US" sz="2800" dirty="0" err="1" smtClean="0">
                <a:solidFill>
                  <a:schemeClr val="accent1"/>
                </a:solidFill>
              </a:rPr>
              <a:t>phát</a:t>
            </a:r>
            <a:r>
              <a:rPr lang="en-US" sz="2800" dirty="0" smtClean="0">
                <a:solidFill>
                  <a:schemeClr val="accent1"/>
                </a:solidFill>
              </a:rPr>
              <a:t> </a:t>
            </a:r>
            <a:r>
              <a:rPr lang="en-US" sz="2800" dirty="0" err="1" smtClean="0">
                <a:solidFill>
                  <a:schemeClr val="accent1"/>
                </a:solidFill>
              </a:rPr>
              <a:t>triển</a:t>
            </a:r>
            <a:r>
              <a:rPr lang="en-US" sz="2800" dirty="0" smtClean="0">
                <a:solidFill>
                  <a:schemeClr val="accent1"/>
                </a:solidFill>
              </a:rPr>
              <a:t> </a:t>
            </a:r>
            <a:r>
              <a:rPr lang="en-US" sz="2800" dirty="0" err="1" smtClean="0">
                <a:solidFill>
                  <a:schemeClr val="accent1"/>
                </a:solidFill>
              </a:rPr>
              <a:t>nhanh</a:t>
            </a:r>
            <a:r>
              <a:rPr lang="en-US" sz="2800" dirty="0" smtClean="0">
                <a:solidFill>
                  <a:schemeClr val="accent1"/>
                </a:solidFill>
              </a:rPr>
              <a:t> </a:t>
            </a:r>
            <a:r>
              <a:rPr lang="en-US" sz="2800" dirty="0" err="1" smtClean="0">
                <a:solidFill>
                  <a:schemeClr val="accent1"/>
                </a:solidFill>
              </a:rPr>
              <a:t>đường</a:t>
            </a:r>
            <a:r>
              <a:rPr lang="en-US" sz="2800" dirty="0" smtClean="0">
                <a:solidFill>
                  <a:schemeClr val="accent1"/>
                </a:solidFill>
              </a:rPr>
              <a:t> </a:t>
            </a:r>
            <a:r>
              <a:rPr lang="en-US" sz="2800" dirty="0" err="1" smtClean="0">
                <a:solidFill>
                  <a:schemeClr val="accent1"/>
                </a:solidFill>
              </a:rPr>
              <a:t>sắt</a:t>
            </a:r>
            <a:r>
              <a:rPr lang="en-US" sz="2800" dirty="0" smtClean="0">
                <a:solidFill>
                  <a:schemeClr val="accent1"/>
                </a:solidFill>
              </a:rPr>
              <a:t> </a:t>
            </a:r>
            <a:r>
              <a:rPr lang="en-US" sz="2800" dirty="0" err="1" smtClean="0">
                <a:solidFill>
                  <a:schemeClr val="accent1"/>
                </a:solidFill>
              </a:rPr>
              <a:t>đô</a:t>
            </a:r>
            <a:r>
              <a:rPr lang="en-US" sz="2800" dirty="0" smtClean="0">
                <a:solidFill>
                  <a:schemeClr val="accent1"/>
                </a:solidFill>
              </a:rPr>
              <a:t> </a:t>
            </a:r>
            <a:r>
              <a:rPr lang="en-US" sz="2800" dirty="0" err="1" smtClean="0">
                <a:solidFill>
                  <a:schemeClr val="accent1"/>
                </a:solidFill>
              </a:rPr>
              <a:t>thị</a:t>
            </a:r>
            <a:r>
              <a:rPr lang="en-US" sz="2800" dirty="0" smtClean="0">
                <a:solidFill>
                  <a:schemeClr val="accent1"/>
                </a:solidFill>
              </a:rPr>
              <a:t>, </a:t>
            </a:r>
            <a:r>
              <a:rPr lang="en-US" sz="2800" dirty="0" err="1" smtClean="0">
                <a:solidFill>
                  <a:schemeClr val="accent1"/>
                </a:solidFill>
              </a:rPr>
              <a:t>đẩy</a:t>
            </a:r>
            <a:r>
              <a:rPr lang="en-US" sz="2800" dirty="0" smtClean="0">
                <a:solidFill>
                  <a:schemeClr val="accent1"/>
                </a:solidFill>
              </a:rPr>
              <a:t> </a:t>
            </a:r>
            <a:r>
              <a:rPr lang="en-US" sz="2800" dirty="0" err="1" smtClean="0">
                <a:solidFill>
                  <a:schemeClr val="accent1"/>
                </a:solidFill>
              </a:rPr>
              <a:t>mạnh</a:t>
            </a:r>
            <a:r>
              <a:rPr lang="en-US" sz="2800" dirty="0" smtClean="0">
                <a:solidFill>
                  <a:schemeClr val="accent1"/>
                </a:solidFill>
              </a:rPr>
              <a:t> </a:t>
            </a:r>
            <a:r>
              <a:rPr lang="en-US" sz="2800" dirty="0" err="1" smtClean="0">
                <a:solidFill>
                  <a:schemeClr val="accent1"/>
                </a:solidFill>
              </a:rPr>
              <a:t>thu</a:t>
            </a:r>
            <a:r>
              <a:rPr lang="en-US" sz="2800" dirty="0" smtClean="0">
                <a:solidFill>
                  <a:schemeClr val="accent1"/>
                </a:solidFill>
              </a:rPr>
              <a:t> </a:t>
            </a:r>
            <a:r>
              <a:rPr lang="en-US" sz="2800" dirty="0" err="1" smtClean="0">
                <a:solidFill>
                  <a:schemeClr val="accent1"/>
                </a:solidFill>
              </a:rPr>
              <a:t>hút</a:t>
            </a:r>
            <a:r>
              <a:rPr lang="en-US" sz="2800" dirty="0" smtClean="0">
                <a:solidFill>
                  <a:schemeClr val="accent1"/>
                </a:solidFill>
              </a:rPr>
              <a:t> </a:t>
            </a:r>
            <a:r>
              <a:rPr lang="en-US" sz="2800" dirty="0" err="1" smtClean="0">
                <a:solidFill>
                  <a:schemeClr val="accent1"/>
                </a:solidFill>
              </a:rPr>
              <a:t>đầu</a:t>
            </a:r>
            <a:r>
              <a:rPr lang="en-US" sz="2800" dirty="0" smtClean="0">
                <a:solidFill>
                  <a:schemeClr val="accent1"/>
                </a:solidFill>
              </a:rPr>
              <a:t> </a:t>
            </a:r>
            <a:r>
              <a:rPr lang="en-US" sz="2800" dirty="0" err="1" smtClean="0">
                <a:solidFill>
                  <a:schemeClr val="accent1"/>
                </a:solidFill>
              </a:rPr>
              <a:t>tư</a:t>
            </a:r>
            <a:r>
              <a:rPr lang="en-US" sz="2800" dirty="0" smtClean="0">
                <a:solidFill>
                  <a:schemeClr val="accent1"/>
                </a:solidFill>
              </a:rPr>
              <a:t> </a:t>
            </a:r>
            <a:r>
              <a:rPr lang="en-US" sz="2800" dirty="0" err="1" smtClean="0">
                <a:solidFill>
                  <a:schemeClr val="accent1"/>
                </a:solidFill>
              </a:rPr>
              <a:t>xây</a:t>
            </a:r>
            <a:r>
              <a:rPr lang="en-US" sz="2800" dirty="0" smtClean="0">
                <a:solidFill>
                  <a:schemeClr val="accent1"/>
                </a:solidFill>
              </a:rPr>
              <a:t> </a:t>
            </a:r>
            <a:r>
              <a:rPr lang="en-US" sz="2800" dirty="0" err="1" smtClean="0">
                <a:solidFill>
                  <a:schemeClr val="accent1"/>
                </a:solidFill>
              </a:rPr>
              <a:t>dựng</a:t>
            </a:r>
            <a:r>
              <a:rPr lang="en-US" sz="2800" dirty="0" smtClean="0">
                <a:solidFill>
                  <a:schemeClr val="accent1"/>
                </a:solidFill>
              </a:rPr>
              <a:t> </a:t>
            </a:r>
            <a:r>
              <a:rPr lang="en-US" sz="2800" dirty="0" err="1" smtClean="0">
                <a:solidFill>
                  <a:schemeClr val="accent1"/>
                </a:solidFill>
              </a:rPr>
              <a:t>đồng</a:t>
            </a:r>
            <a:r>
              <a:rPr lang="en-US" sz="2800" dirty="0" smtClean="0">
                <a:solidFill>
                  <a:schemeClr val="accent1"/>
                </a:solidFill>
              </a:rPr>
              <a:t> </a:t>
            </a:r>
            <a:r>
              <a:rPr lang="en-US" sz="2800" dirty="0" err="1" smtClean="0">
                <a:solidFill>
                  <a:schemeClr val="accent1"/>
                </a:solidFill>
              </a:rPr>
              <a:t>bộ</a:t>
            </a:r>
            <a:r>
              <a:rPr lang="en-US" sz="2800" dirty="0" smtClean="0">
                <a:solidFill>
                  <a:schemeClr val="accent1"/>
                </a:solidFill>
              </a:rPr>
              <a:t> </a:t>
            </a:r>
            <a:r>
              <a:rPr lang="en-US" sz="2800" dirty="0" err="1" smtClean="0">
                <a:solidFill>
                  <a:schemeClr val="accent1"/>
                </a:solidFill>
              </a:rPr>
              <a:t>khu</a:t>
            </a:r>
            <a:r>
              <a:rPr lang="en-US" sz="2800" dirty="0" smtClean="0">
                <a:solidFill>
                  <a:schemeClr val="accent1"/>
                </a:solidFill>
              </a:rPr>
              <a:t> </a:t>
            </a:r>
            <a:r>
              <a:rPr lang="en-US" sz="2800" dirty="0" err="1" smtClean="0">
                <a:solidFill>
                  <a:schemeClr val="accent1"/>
                </a:solidFill>
              </a:rPr>
              <a:t>đô</a:t>
            </a:r>
            <a:r>
              <a:rPr lang="en-US" sz="2800" dirty="0" smtClean="0">
                <a:solidFill>
                  <a:schemeClr val="accent1"/>
                </a:solidFill>
              </a:rPr>
              <a:t> </a:t>
            </a:r>
            <a:r>
              <a:rPr lang="en-US" sz="2800" dirty="0" err="1" smtClean="0">
                <a:solidFill>
                  <a:schemeClr val="accent1"/>
                </a:solidFill>
              </a:rPr>
              <a:t>thị</a:t>
            </a:r>
            <a:r>
              <a:rPr lang="en-US" sz="2800" dirty="0" smtClean="0">
                <a:solidFill>
                  <a:schemeClr val="accent1"/>
                </a:solidFill>
              </a:rPr>
              <a:t> </a:t>
            </a:r>
            <a:r>
              <a:rPr lang="en-US" sz="2800" dirty="0" err="1" smtClean="0">
                <a:solidFill>
                  <a:schemeClr val="accent1"/>
                </a:solidFill>
              </a:rPr>
              <a:t>Thủ</a:t>
            </a:r>
            <a:r>
              <a:rPr lang="en-US" sz="2800" dirty="0" smtClean="0">
                <a:solidFill>
                  <a:schemeClr val="accent1"/>
                </a:solidFill>
              </a:rPr>
              <a:t> </a:t>
            </a:r>
            <a:r>
              <a:rPr lang="en-US" sz="2800" dirty="0" err="1" smtClean="0">
                <a:solidFill>
                  <a:schemeClr val="accent1"/>
                </a:solidFill>
              </a:rPr>
              <a:t>Thiêm</a:t>
            </a:r>
            <a:r>
              <a:rPr lang="en-US" sz="2800" dirty="0" smtClean="0">
                <a:solidFill>
                  <a:schemeClr val="accent1"/>
                </a:solidFill>
              </a:rPr>
              <a:t>, </a:t>
            </a:r>
            <a:r>
              <a:rPr lang="en-US" sz="2800" dirty="0" err="1" smtClean="0">
                <a:solidFill>
                  <a:schemeClr val="accent1"/>
                </a:solidFill>
              </a:rPr>
              <a:t>khu</a:t>
            </a:r>
            <a:r>
              <a:rPr lang="en-US" sz="2800" dirty="0" smtClean="0">
                <a:solidFill>
                  <a:schemeClr val="accent1"/>
                </a:solidFill>
              </a:rPr>
              <a:t> </a:t>
            </a:r>
            <a:r>
              <a:rPr lang="en-US" sz="2800" dirty="0" err="1" smtClean="0">
                <a:solidFill>
                  <a:schemeClr val="accent1"/>
                </a:solidFill>
              </a:rPr>
              <a:t>đô</a:t>
            </a:r>
            <a:r>
              <a:rPr lang="en-US" sz="2800" dirty="0" smtClean="0">
                <a:solidFill>
                  <a:schemeClr val="accent1"/>
                </a:solidFill>
              </a:rPr>
              <a:t> </a:t>
            </a:r>
            <a:r>
              <a:rPr lang="en-US" sz="2800" dirty="0" err="1" smtClean="0">
                <a:solidFill>
                  <a:schemeClr val="accent1"/>
                </a:solidFill>
              </a:rPr>
              <a:t>thị</a:t>
            </a:r>
            <a:r>
              <a:rPr lang="en-US" sz="2800" dirty="0" smtClean="0">
                <a:solidFill>
                  <a:schemeClr val="accent1"/>
                </a:solidFill>
              </a:rPr>
              <a:t> </a:t>
            </a:r>
            <a:r>
              <a:rPr lang="en-US" sz="2800" dirty="0" err="1">
                <a:solidFill>
                  <a:schemeClr val="accent1"/>
                </a:solidFill>
              </a:rPr>
              <a:t>C</a:t>
            </a:r>
            <a:r>
              <a:rPr lang="en-US" sz="2800" dirty="0" err="1" smtClean="0">
                <a:solidFill>
                  <a:schemeClr val="accent1"/>
                </a:solidFill>
              </a:rPr>
              <a:t>ảng</a:t>
            </a:r>
            <a:r>
              <a:rPr lang="en-US" sz="2800" dirty="0" smtClean="0">
                <a:solidFill>
                  <a:schemeClr val="accent1"/>
                </a:solidFill>
              </a:rPr>
              <a:t> </a:t>
            </a:r>
            <a:r>
              <a:rPr lang="en-US" sz="2800" dirty="0" err="1" smtClean="0">
                <a:solidFill>
                  <a:schemeClr val="accent1"/>
                </a:solidFill>
              </a:rPr>
              <a:t>Hiệp</a:t>
            </a:r>
            <a:r>
              <a:rPr lang="en-US" sz="2800" dirty="0" smtClean="0">
                <a:solidFill>
                  <a:schemeClr val="accent1"/>
                </a:solidFill>
              </a:rPr>
              <a:t> </a:t>
            </a:r>
            <a:r>
              <a:rPr lang="en-US" sz="2800" dirty="0" err="1" smtClean="0">
                <a:solidFill>
                  <a:schemeClr val="accent1"/>
                </a:solidFill>
              </a:rPr>
              <a:t>Phước</a:t>
            </a:r>
            <a:r>
              <a:rPr lang="en-US" sz="2800" dirty="0" smtClean="0">
                <a:solidFill>
                  <a:schemeClr val="accent1"/>
                </a:solidFill>
              </a:rPr>
              <a:t>, di </a:t>
            </a:r>
            <a:r>
              <a:rPr lang="en-US" sz="2800" dirty="0" err="1" smtClean="0">
                <a:solidFill>
                  <a:schemeClr val="accent1"/>
                </a:solidFill>
              </a:rPr>
              <a:t>dời</a:t>
            </a:r>
            <a:r>
              <a:rPr lang="en-US" sz="2800" dirty="0" smtClean="0">
                <a:solidFill>
                  <a:schemeClr val="accent1"/>
                </a:solidFill>
              </a:rPr>
              <a:t> </a:t>
            </a:r>
            <a:r>
              <a:rPr lang="en-US" sz="2800" dirty="0" err="1" smtClean="0">
                <a:solidFill>
                  <a:schemeClr val="accent1"/>
                </a:solidFill>
              </a:rPr>
              <a:t>Cảng</a:t>
            </a:r>
            <a:r>
              <a:rPr lang="en-US" sz="2800" dirty="0" smtClean="0">
                <a:solidFill>
                  <a:schemeClr val="accent1"/>
                </a:solidFill>
              </a:rPr>
              <a:t> </a:t>
            </a:r>
            <a:r>
              <a:rPr lang="en-US" sz="2800" dirty="0" err="1" smtClean="0">
                <a:solidFill>
                  <a:schemeClr val="accent1"/>
                </a:solidFill>
              </a:rPr>
              <a:t>Sài</a:t>
            </a:r>
            <a:r>
              <a:rPr lang="en-US" sz="2800" dirty="0" smtClean="0">
                <a:solidFill>
                  <a:schemeClr val="accent1"/>
                </a:solidFill>
              </a:rPr>
              <a:t> </a:t>
            </a:r>
            <a:r>
              <a:rPr lang="en-US" sz="2800" dirty="0" err="1" smtClean="0">
                <a:solidFill>
                  <a:schemeClr val="accent1"/>
                </a:solidFill>
              </a:rPr>
              <a:t>Gòn</a:t>
            </a:r>
            <a:r>
              <a:rPr lang="en-US" sz="2800" dirty="0" smtClean="0">
                <a:solidFill>
                  <a:schemeClr val="accent1"/>
                </a:solidFill>
              </a:rPr>
              <a:t>, </a:t>
            </a:r>
            <a:r>
              <a:rPr lang="en-US" sz="2800" dirty="0" err="1" smtClean="0">
                <a:solidFill>
                  <a:schemeClr val="accent1"/>
                </a:solidFill>
              </a:rPr>
              <a:t>phát</a:t>
            </a:r>
            <a:r>
              <a:rPr lang="en-US" sz="2800" dirty="0" smtClean="0">
                <a:solidFill>
                  <a:schemeClr val="accent1"/>
                </a:solidFill>
              </a:rPr>
              <a:t> </a:t>
            </a:r>
            <a:r>
              <a:rPr lang="en-US" sz="2800" dirty="0" err="1" smtClean="0">
                <a:solidFill>
                  <a:schemeClr val="accent1"/>
                </a:solidFill>
              </a:rPr>
              <a:t>triển</a:t>
            </a:r>
            <a:r>
              <a:rPr lang="en-US" sz="2800" dirty="0" smtClean="0">
                <a:solidFill>
                  <a:schemeClr val="accent1"/>
                </a:solidFill>
              </a:rPr>
              <a:t> </a:t>
            </a:r>
            <a:r>
              <a:rPr lang="en-US" sz="2800" dirty="0" err="1" smtClean="0">
                <a:solidFill>
                  <a:schemeClr val="accent1"/>
                </a:solidFill>
              </a:rPr>
              <a:t>mạnh</a:t>
            </a:r>
            <a:r>
              <a:rPr lang="en-US" sz="2800" dirty="0" smtClean="0">
                <a:solidFill>
                  <a:schemeClr val="accent1"/>
                </a:solidFill>
              </a:rPr>
              <a:t> </a:t>
            </a:r>
            <a:r>
              <a:rPr lang="en-US" sz="2800" dirty="0" err="1" smtClean="0">
                <a:solidFill>
                  <a:schemeClr val="accent1"/>
                </a:solidFill>
              </a:rPr>
              <a:t>Cảng</a:t>
            </a:r>
            <a:r>
              <a:rPr lang="en-US" sz="2800" dirty="0" smtClean="0">
                <a:solidFill>
                  <a:schemeClr val="accent1"/>
                </a:solidFill>
              </a:rPr>
              <a:t> </a:t>
            </a:r>
            <a:r>
              <a:rPr lang="en-US" sz="2800" dirty="0" err="1" smtClean="0">
                <a:solidFill>
                  <a:schemeClr val="accent1"/>
                </a:solidFill>
              </a:rPr>
              <a:t>Hiệp</a:t>
            </a:r>
            <a:r>
              <a:rPr lang="en-US" sz="2800" dirty="0" smtClean="0">
                <a:solidFill>
                  <a:schemeClr val="accent1"/>
                </a:solidFill>
              </a:rPr>
              <a:t> </a:t>
            </a:r>
            <a:r>
              <a:rPr lang="en-US" sz="2800" dirty="0" err="1" smtClean="0">
                <a:solidFill>
                  <a:schemeClr val="accent1"/>
                </a:solidFill>
              </a:rPr>
              <a:t>Phước</a:t>
            </a:r>
            <a:endParaRPr lang="en-US" sz="2600" dirty="0">
              <a:solidFill>
                <a:schemeClr val="accent1"/>
              </a:solidFill>
            </a:endParaRPr>
          </a:p>
        </p:txBody>
      </p:sp>
      <p:sp>
        <p:nvSpPr>
          <p:cNvPr id="8" name="Text Placeholder 7"/>
          <p:cNvSpPr>
            <a:spLocks noGrp="1"/>
          </p:cNvSpPr>
          <p:nvPr>
            <p:ph type="body" sz="quarter" idx="11"/>
          </p:nvPr>
        </p:nvSpPr>
        <p:spPr/>
        <p:txBody>
          <a:bodyPr/>
          <a:lstStyle/>
          <a:p>
            <a:r>
              <a:rPr lang="en-US" sz="2800">
                <a:solidFill>
                  <a:srgbClr val="FF0000"/>
                </a:solidFill>
              </a:rPr>
              <a:t>NHIỆM VỤ VÀ NHỮNG GIẢI PHÁP CHỦ YẾU</a:t>
            </a:r>
          </a:p>
        </p:txBody>
      </p:sp>
      <p:sp>
        <p:nvSpPr>
          <p:cNvPr id="2" name="Text Placeholder 1"/>
          <p:cNvSpPr>
            <a:spLocks noGrp="1"/>
          </p:cNvSpPr>
          <p:nvPr>
            <p:ph type="body" sz="quarter" idx="12"/>
          </p:nvPr>
        </p:nvSpPr>
        <p:spPr/>
        <p:txBody>
          <a:bodyPr/>
          <a:lstStyle/>
          <a:p>
            <a:pPr marL="57150" algn="just">
              <a:spcBef>
                <a:spcPts val="0"/>
              </a:spcBef>
              <a:spcAft>
                <a:spcPts val="0"/>
              </a:spcAft>
            </a:pPr>
            <a:r>
              <a:rPr lang="en-US" smtClean="0">
                <a:solidFill>
                  <a:srgbClr val="0000CC"/>
                </a:solidFill>
              </a:rPr>
              <a:t>2. Phát </a:t>
            </a:r>
            <a:r>
              <a:rPr lang="en-US">
                <a:solidFill>
                  <a:srgbClr val="0000CC"/>
                </a:solidFill>
              </a:rPr>
              <a:t>triển đô thị bền vững, xây dựng kết cấu hạ tầng đồng bộ</a:t>
            </a:r>
          </a:p>
        </p:txBody>
      </p:sp>
    </p:spTree>
    <p:extLst>
      <p:ext uri="{BB962C8B-B14F-4D97-AF65-F5344CB8AC3E}">
        <p14:creationId xmlns:p14="http://schemas.microsoft.com/office/powerpoint/2010/main" val="4043417391"/>
      </p:ext>
    </p:extLst>
  </p:cSld>
  <p:clrMapOvr>
    <a:masterClrMapping/>
  </p:clrMapOvr>
  <mc:AlternateContent xmlns:mc="http://schemas.openxmlformats.org/markup-compatibility/2006" xmlns:p14="http://schemas.microsoft.com/office/powerpoint/2010/main">
    <mc:Choice Requires="p14">
      <p:transition spd="slow" p14:dur="1600" advClick="0">
        <p14:prism isInverted="1"/>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Effect transition="in" filter="fade">
                                      <p:cBhvr>
                                        <p:cTn id="11" dur="1000"/>
                                        <p:tgtEl>
                                          <p:spTgt spid="6">
                                            <p:txEl>
                                              <p:pRg st="0" end="0"/>
                                            </p:txEl>
                                          </p:spTgt>
                                        </p:tgtEl>
                                      </p:cBhvr>
                                    </p:animEffect>
                                    <p:anim calcmode="lin" valueType="num">
                                      <p:cBhvr>
                                        <p:cTn id="12"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13"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grpId="0" nodeType="afterEffect">
                                  <p:stCondLst>
                                    <p:cond delay="0"/>
                                  </p:stCondLst>
                                  <p:childTnLst>
                                    <p:set>
                                      <p:cBhvr>
                                        <p:cTn id="16" dur="1" fill="hold">
                                          <p:stCondLst>
                                            <p:cond delay="0"/>
                                          </p:stCondLst>
                                        </p:cTn>
                                        <p:tgtEl>
                                          <p:spTgt spid="6">
                                            <p:txEl>
                                              <p:pRg st="1" end="1"/>
                                            </p:txEl>
                                          </p:spTgt>
                                        </p:tgtEl>
                                        <p:attrNameLst>
                                          <p:attrName>style.visibility</p:attrName>
                                        </p:attrNameLst>
                                      </p:cBhvr>
                                      <p:to>
                                        <p:strVal val="visible"/>
                                      </p:to>
                                    </p:set>
                                    <p:animEffect transition="in" filter="fade">
                                      <p:cBhvr>
                                        <p:cTn id="17" dur="1000"/>
                                        <p:tgtEl>
                                          <p:spTgt spid="6">
                                            <p:txEl>
                                              <p:pRg st="1" end="1"/>
                                            </p:txEl>
                                          </p:spTgt>
                                        </p:tgtEl>
                                      </p:cBhvr>
                                    </p:animEffect>
                                    <p:anim calcmode="lin" valueType="num">
                                      <p:cBhvr>
                                        <p:cTn id="18"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19"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6">
                                            <p:txEl>
                                              <p:pRg st="2" end="2"/>
                                            </p:txEl>
                                          </p:spTgt>
                                        </p:tgtEl>
                                        <p:attrNameLst>
                                          <p:attrName>style.visibility</p:attrName>
                                        </p:attrNameLst>
                                      </p:cBhvr>
                                      <p:to>
                                        <p:strVal val="visible"/>
                                      </p:to>
                                    </p:set>
                                    <p:animEffect transition="in" filter="fade">
                                      <p:cBhvr>
                                        <p:cTn id="24" dur="1000"/>
                                        <p:tgtEl>
                                          <p:spTgt spid="6">
                                            <p:txEl>
                                              <p:pRg st="2" end="2"/>
                                            </p:txEl>
                                          </p:spTgt>
                                        </p:tgtEl>
                                      </p:cBhvr>
                                    </p:animEffect>
                                    <p:anim calcmode="lin" valueType="num">
                                      <p:cBhvr>
                                        <p:cTn id="25"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26"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build="p"/>
      <p:bldP spid="2"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quarter" idx="10"/>
          </p:nvPr>
        </p:nvSpPr>
        <p:spPr>
          <a:xfrm>
            <a:off x="76200" y="2057400"/>
            <a:ext cx="8915400" cy="4572000"/>
          </a:xfrm>
        </p:spPr>
        <p:txBody>
          <a:bodyPr/>
          <a:lstStyle/>
          <a:p>
            <a:pPr marL="514350" indent="-457200" algn="just">
              <a:spcBef>
                <a:spcPts val="0"/>
              </a:spcBef>
              <a:spcAft>
                <a:spcPts val="0"/>
              </a:spcAft>
            </a:pPr>
            <a:r>
              <a:rPr lang="en-US" sz="2800"/>
              <a:t>Tập trung nguồn vốn đầu tư để chỉnh trang và phát triển đô thị, phấn đấu hoàn thành việc di dời toàn bộ nhà ở trên kênh và ven rạch, tổ chức lại cuộc sống dân cư tốt hơn, xây dựng mới các chung cư cũ, chỉnh trang các khu phố cũ, đồng thời thu hút đầu tư xây dựng các khu đô thị mới, phát triển các dự án nhà ở xã hội, ký túc xá sinh </a:t>
            </a:r>
            <a:r>
              <a:rPr lang="en-US" sz="2800" smtClean="0"/>
              <a:t>viên</a:t>
            </a:r>
          </a:p>
          <a:p>
            <a:pPr marL="514350" indent="-457200" algn="just">
              <a:spcBef>
                <a:spcPts val="0"/>
              </a:spcBef>
              <a:spcAft>
                <a:spcPts val="0"/>
              </a:spcAft>
            </a:pPr>
            <a:r>
              <a:rPr lang="en-US" sz="2800"/>
              <a:t>Nâng cao hiệu quả quản lý Nhà nước, hoàn thiện chính sách để xã hội hóa mạnh mẽ công tác bảo vệ môi trường; kiên quyết tổ chức phân loại rác từ nguồn, vận chuyển, xử lý, tái chế rác thải</a:t>
            </a:r>
            <a:r>
              <a:rPr lang="en-US" sz="2800" smtClean="0"/>
              <a:t>.</a:t>
            </a:r>
            <a:endParaRPr lang="en-US" sz="2800"/>
          </a:p>
        </p:txBody>
      </p:sp>
      <p:sp>
        <p:nvSpPr>
          <p:cNvPr id="8" name="Text Placeholder 7"/>
          <p:cNvSpPr>
            <a:spLocks noGrp="1"/>
          </p:cNvSpPr>
          <p:nvPr>
            <p:ph type="body" sz="quarter" idx="11"/>
          </p:nvPr>
        </p:nvSpPr>
        <p:spPr/>
        <p:txBody>
          <a:bodyPr/>
          <a:lstStyle/>
          <a:p>
            <a:r>
              <a:rPr lang="en-US" sz="2800">
                <a:solidFill>
                  <a:srgbClr val="FF0000"/>
                </a:solidFill>
              </a:rPr>
              <a:t>NHIỆM VỤ VÀ NHỮNG GIẢI PHÁP CHỦ YẾU</a:t>
            </a:r>
          </a:p>
        </p:txBody>
      </p:sp>
      <p:sp>
        <p:nvSpPr>
          <p:cNvPr id="2" name="Text Placeholder 1"/>
          <p:cNvSpPr>
            <a:spLocks noGrp="1"/>
          </p:cNvSpPr>
          <p:nvPr>
            <p:ph type="body" sz="quarter" idx="12"/>
          </p:nvPr>
        </p:nvSpPr>
        <p:spPr/>
        <p:txBody>
          <a:bodyPr/>
          <a:lstStyle/>
          <a:p>
            <a:pPr marL="57150" algn="just">
              <a:spcBef>
                <a:spcPts val="0"/>
              </a:spcBef>
              <a:spcAft>
                <a:spcPts val="0"/>
              </a:spcAft>
            </a:pPr>
            <a:r>
              <a:rPr lang="en-US" smtClean="0">
                <a:solidFill>
                  <a:srgbClr val="0000CC"/>
                </a:solidFill>
              </a:rPr>
              <a:t>2. Phát </a:t>
            </a:r>
            <a:r>
              <a:rPr lang="en-US">
                <a:solidFill>
                  <a:srgbClr val="0000CC"/>
                </a:solidFill>
              </a:rPr>
              <a:t>triển đô thị bền vững, xây dựng kết cấu hạ tầng đồng bộ</a:t>
            </a:r>
          </a:p>
        </p:txBody>
      </p:sp>
    </p:spTree>
    <p:extLst>
      <p:ext uri="{BB962C8B-B14F-4D97-AF65-F5344CB8AC3E}">
        <p14:creationId xmlns:p14="http://schemas.microsoft.com/office/powerpoint/2010/main" val="2152497309"/>
      </p:ext>
    </p:extLst>
  </p:cSld>
  <p:clrMapOvr>
    <a:masterClrMapping/>
  </p:clrMapOvr>
  <mc:AlternateContent xmlns:mc="http://schemas.openxmlformats.org/markup-compatibility/2006" xmlns:p14="http://schemas.microsoft.com/office/powerpoint/2010/main">
    <mc:Choice Requires="p14">
      <p:transition spd="slow" p14:dur="1600" advClick="0">
        <p14:prism isInverted="1"/>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6">
                                            <p:txEl>
                                              <p:pRg st="0" end="0"/>
                                            </p:txEl>
                                          </p:spTgt>
                                        </p:tgtEl>
                                        <p:attrNameLst>
                                          <p:attrName>style.visibility</p:attrName>
                                        </p:attrNameLst>
                                      </p:cBhvr>
                                      <p:to>
                                        <p:strVal val="visible"/>
                                      </p:to>
                                    </p:set>
                                    <p:animEffect transition="in" filter="fade">
                                      <p:cBhvr>
                                        <p:cTn id="10" dur="1000"/>
                                        <p:tgtEl>
                                          <p:spTgt spid="6">
                                            <p:txEl>
                                              <p:pRg st="0" end="0"/>
                                            </p:txEl>
                                          </p:spTgt>
                                        </p:tgtEl>
                                      </p:cBhvr>
                                    </p:animEffect>
                                    <p:anim calcmode="lin" valueType="num">
                                      <p:cBhvr>
                                        <p:cTn id="11"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12"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par>
                          <p:cTn id="13" fill="hold">
                            <p:stCondLst>
                              <p:cond delay="1000"/>
                            </p:stCondLst>
                            <p:childTnLst>
                              <p:par>
                                <p:cTn id="14" presetID="42" presetClass="entr" presetSubtype="0" fill="hold" grpId="0" nodeType="afterEffect">
                                  <p:stCondLst>
                                    <p:cond delay="0"/>
                                  </p:stCondLst>
                                  <p:childTnLst>
                                    <p:set>
                                      <p:cBhvr>
                                        <p:cTn id="15" dur="1" fill="hold">
                                          <p:stCondLst>
                                            <p:cond delay="0"/>
                                          </p:stCondLst>
                                        </p:cTn>
                                        <p:tgtEl>
                                          <p:spTgt spid="6">
                                            <p:txEl>
                                              <p:pRg st="1" end="1"/>
                                            </p:txEl>
                                          </p:spTgt>
                                        </p:tgtEl>
                                        <p:attrNameLst>
                                          <p:attrName>style.visibility</p:attrName>
                                        </p:attrNameLst>
                                      </p:cBhvr>
                                      <p:to>
                                        <p:strVal val="visible"/>
                                      </p:to>
                                    </p:set>
                                    <p:animEffect transition="in" filter="fade">
                                      <p:cBhvr>
                                        <p:cTn id="16" dur="1000"/>
                                        <p:tgtEl>
                                          <p:spTgt spid="6">
                                            <p:txEl>
                                              <p:pRg st="1" end="1"/>
                                            </p:txEl>
                                          </p:spTgt>
                                        </p:tgtEl>
                                      </p:cBhvr>
                                    </p:animEffect>
                                    <p:anim calcmode="lin" valueType="num">
                                      <p:cBhvr>
                                        <p:cTn id="17"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18"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build="p"/>
      <p:bldP spid="2"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quarter" idx="10"/>
          </p:nvPr>
        </p:nvSpPr>
        <p:spPr>
          <a:xfrm>
            <a:off x="76200" y="1676400"/>
            <a:ext cx="9067800" cy="5029200"/>
          </a:xfrm>
        </p:spPr>
        <p:txBody>
          <a:bodyPr/>
          <a:lstStyle/>
          <a:p>
            <a:pPr marL="514350" indent="-457200" algn="just">
              <a:spcBef>
                <a:spcPts val="0"/>
              </a:spcBef>
              <a:spcAft>
                <a:spcPts val="0"/>
              </a:spcAft>
            </a:pPr>
            <a:r>
              <a:rPr lang="en-US" sz="2400" dirty="0" err="1"/>
              <a:t>Đổi</a:t>
            </a:r>
            <a:r>
              <a:rPr lang="en-US" sz="2400" dirty="0"/>
              <a:t> </a:t>
            </a:r>
            <a:r>
              <a:rPr lang="en-US" sz="2400" dirty="0" err="1"/>
              <a:t>mới</a:t>
            </a:r>
            <a:r>
              <a:rPr lang="en-US" sz="2400" dirty="0"/>
              <a:t> </a:t>
            </a:r>
            <a:r>
              <a:rPr lang="en-US" sz="2400" dirty="0" err="1"/>
              <a:t>căn</a:t>
            </a:r>
            <a:r>
              <a:rPr lang="en-US" sz="2400" dirty="0"/>
              <a:t> </a:t>
            </a:r>
            <a:r>
              <a:rPr lang="en-US" sz="2400" dirty="0" err="1"/>
              <a:t>bản</a:t>
            </a:r>
            <a:r>
              <a:rPr lang="en-US" sz="2400" dirty="0"/>
              <a:t>, </a:t>
            </a:r>
            <a:r>
              <a:rPr lang="en-US" sz="2400" dirty="0" err="1"/>
              <a:t>toàn</a:t>
            </a:r>
            <a:r>
              <a:rPr lang="en-US" sz="2400" dirty="0"/>
              <a:t> </a:t>
            </a:r>
            <a:r>
              <a:rPr lang="en-US" sz="2400" dirty="0" err="1"/>
              <a:t>diện</a:t>
            </a:r>
            <a:r>
              <a:rPr lang="en-US" sz="2400" dirty="0"/>
              <a:t> </a:t>
            </a:r>
            <a:r>
              <a:rPr lang="en-US" sz="2400" dirty="0" smtClean="0"/>
              <a:t>GD &amp; ĐT </a:t>
            </a:r>
            <a:r>
              <a:rPr lang="en-US" sz="2400" dirty="0" err="1"/>
              <a:t>gắn</a:t>
            </a:r>
            <a:r>
              <a:rPr lang="en-US" sz="2400" dirty="0"/>
              <a:t> </a:t>
            </a:r>
            <a:r>
              <a:rPr lang="en-US" sz="2400" dirty="0" err="1"/>
              <a:t>với</a:t>
            </a:r>
            <a:r>
              <a:rPr lang="en-US" sz="2400" dirty="0"/>
              <a:t> </a:t>
            </a:r>
            <a:r>
              <a:rPr lang="en-US" sz="2400" dirty="0" err="1"/>
              <a:t>nâng</a:t>
            </a:r>
            <a:r>
              <a:rPr lang="en-US" sz="2400" dirty="0"/>
              <a:t> </a:t>
            </a:r>
            <a:r>
              <a:rPr lang="en-US" sz="2400" dirty="0" err="1"/>
              <a:t>cao</a:t>
            </a:r>
            <a:r>
              <a:rPr lang="en-US" sz="2400" dirty="0"/>
              <a:t> </a:t>
            </a:r>
            <a:r>
              <a:rPr lang="en-US" sz="2400" dirty="0" err="1"/>
              <a:t>chất</a:t>
            </a:r>
            <a:r>
              <a:rPr lang="en-US" sz="2400" dirty="0"/>
              <a:t> </a:t>
            </a:r>
            <a:r>
              <a:rPr lang="en-US" sz="2400" dirty="0" err="1"/>
              <a:t>lượng</a:t>
            </a:r>
            <a:r>
              <a:rPr lang="en-US" sz="2400" dirty="0"/>
              <a:t> </a:t>
            </a:r>
            <a:r>
              <a:rPr lang="en-US" sz="2400" dirty="0" err="1"/>
              <a:t>nguồn</a:t>
            </a:r>
            <a:r>
              <a:rPr lang="en-US" sz="2400" dirty="0"/>
              <a:t> </a:t>
            </a:r>
            <a:r>
              <a:rPr lang="en-US" sz="2400" dirty="0" err="1"/>
              <a:t>nhân</a:t>
            </a:r>
            <a:r>
              <a:rPr lang="en-US" sz="2400" dirty="0"/>
              <a:t> </a:t>
            </a:r>
            <a:r>
              <a:rPr lang="en-US" sz="2400" dirty="0" err="1"/>
              <a:t>lực</a:t>
            </a:r>
            <a:r>
              <a:rPr lang="en-US" sz="2400" dirty="0"/>
              <a:t>; </a:t>
            </a:r>
            <a:r>
              <a:rPr lang="en-US" sz="2400" dirty="0" err="1"/>
              <a:t>tạo</a:t>
            </a:r>
            <a:r>
              <a:rPr lang="en-US" sz="2400" dirty="0"/>
              <a:t> </a:t>
            </a:r>
            <a:r>
              <a:rPr lang="en-US" sz="2400" dirty="0" err="1"/>
              <a:t>chuyển</a:t>
            </a:r>
            <a:r>
              <a:rPr lang="en-US" sz="2400" dirty="0"/>
              <a:t> </a:t>
            </a:r>
            <a:r>
              <a:rPr lang="en-US" sz="2400" dirty="0" err="1"/>
              <a:t>biến</a:t>
            </a:r>
            <a:r>
              <a:rPr lang="en-US" sz="2400" dirty="0"/>
              <a:t> </a:t>
            </a:r>
            <a:r>
              <a:rPr lang="en-US" sz="2400" dirty="0" err="1"/>
              <a:t>mạnh</a:t>
            </a:r>
            <a:r>
              <a:rPr lang="en-US" sz="2400" dirty="0"/>
              <a:t> </a:t>
            </a:r>
            <a:r>
              <a:rPr lang="en-US" sz="2400" dirty="0" err="1"/>
              <a:t>mẽ</a:t>
            </a:r>
            <a:r>
              <a:rPr lang="en-US" sz="2400" dirty="0"/>
              <a:t> </a:t>
            </a:r>
            <a:r>
              <a:rPr lang="en-US" sz="2400" dirty="0" err="1"/>
              <a:t>về</a:t>
            </a:r>
            <a:r>
              <a:rPr lang="en-US" sz="2400" dirty="0"/>
              <a:t> </a:t>
            </a:r>
            <a:r>
              <a:rPr lang="en-US" sz="2400" dirty="0" err="1"/>
              <a:t>chất</a:t>
            </a:r>
            <a:r>
              <a:rPr lang="en-US" sz="2400" dirty="0"/>
              <a:t> </a:t>
            </a:r>
            <a:r>
              <a:rPr lang="en-US" sz="2400" dirty="0" err="1"/>
              <a:t>lượng</a:t>
            </a:r>
            <a:r>
              <a:rPr lang="en-US" sz="2400" dirty="0"/>
              <a:t> </a:t>
            </a:r>
            <a:r>
              <a:rPr lang="en-US" sz="2400" dirty="0" err="1"/>
              <a:t>và</a:t>
            </a:r>
            <a:r>
              <a:rPr lang="en-US" sz="2400" dirty="0"/>
              <a:t> </a:t>
            </a:r>
            <a:r>
              <a:rPr lang="en-US" sz="2400" dirty="0" err="1"/>
              <a:t>hiệu</a:t>
            </a:r>
            <a:r>
              <a:rPr lang="en-US" sz="2400" dirty="0"/>
              <a:t> </a:t>
            </a:r>
            <a:r>
              <a:rPr lang="en-US" sz="2400" dirty="0" err="1"/>
              <a:t>quả</a:t>
            </a:r>
            <a:r>
              <a:rPr lang="en-US" sz="2400" dirty="0"/>
              <a:t> GD &amp; ĐT, </a:t>
            </a:r>
            <a:r>
              <a:rPr lang="en-US" sz="2400" dirty="0" err="1" smtClean="0">
                <a:solidFill>
                  <a:srgbClr val="00B050"/>
                </a:solidFill>
              </a:rPr>
              <a:t>phấn</a:t>
            </a:r>
            <a:r>
              <a:rPr lang="en-US" sz="2400" dirty="0" smtClean="0">
                <a:solidFill>
                  <a:srgbClr val="00B050"/>
                </a:solidFill>
              </a:rPr>
              <a:t> </a:t>
            </a:r>
            <a:r>
              <a:rPr lang="en-US" sz="2400" dirty="0" err="1" smtClean="0">
                <a:solidFill>
                  <a:srgbClr val="00B050"/>
                </a:solidFill>
              </a:rPr>
              <a:t>đấu</a:t>
            </a:r>
            <a:r>
              <a:rPr lang="en-US" sz="2400" dirty="0" smtClean="0">
                <a:solidFill>
                  <a:srgbClr val="00B050"/>
                </a:solidFill>
              </a:rPr>
              <a:t> </a:t>
            </a:r>
            <a:r>
              <a:rPr lang="en-US" sz="2400" dirty="0" err="1" smtClean="0">
                <a:solidFill>
                  <a:srgbClr val="00B050"/>
                </a:solidFill>
              </a:rPr>
              <a:t>đến</a:t>
            </a:r>
            <a:r>
              <a:rPr lang="en-US" sz="2400" dirty="0" smtClean="0">
                <a:solidFill>
                  <a:srgbClr val="00B050"/>
                </a:solidFill>
              </a:rPr>
              <a:t> </a:t>
            </a:r>
            <a:r>
              <a:rPr lang="en-US" sz="2400" dirty="0" err="1" smtClean="0">
                <a:solidFill>
                  <a:srgbClr val="00B050"/>
                </a:solidFill>
              </a:rPr>
              <a:t>năm</a:t>
            </a:r>
            <a:r>
              <a:rPr lang="en-US" sz="2400" dirty="0" smtClean="0">
                <a:solidFill>
                  <a:srgbClr val="00B050"/>
                </a:solidFill>
              </a:rPr>
              <a:t> 2020 </a:t>
            </a:r>
            <a:r>
              <a:rPr lang="en-US" sz="2400" dirty="0" err="1" smtClean="0">
                <a:solidFill>
                  <a:srgbClr val="00B050"/>
                </a:solidFill>
              </a:rPr>
              <a:t>hệ</a:t>
            </a:r>
            <a:r>
              <a:rPr lang="en-US" sz="2400" dirty="0" smtClean="0">
                <a:solidFill>
                  <a:srgbClr val="00B050"/>
                </a:solidFill>
              </a:rPr>
              <a:t> </a:t>
            </a:r>
            <a:r>
              <a:rPr lang="en-US" sz="2400" dirty="0" err="1" smtClean="0">
                <a:solidFill>
                  <a:srgbClr val="00B050"/>
                </a:solidFill>
              </a:rPr>
              <a:t>thống</a:t>
            </a:r>
            <a:r>
              <a:rPr lang="en-US" sz="2400" dirty="0" smtClean="0">
                <a:solidFill>
                  <a:srgbClr val="00B050"/>
                </a:solidFill>
              </a:rPr>
              <a:t> GD-ĐT </a:t>
            </a:r>
            <a:r>
              <a:rPr lang="en-US" sz="2400" dirty="0" err="1" smtClean="0">
                <a:solidFill>
                  <a:srgbClr val="00B050"/>
                </a:solidFill>
              </a:rPr>
              <a:t>thành</a:t>
            </a:r>
            <a:r>
              <a:rPr lang="en-US" sz="2400" dirty="0" smtClean="0">
                <a:solidFill>
                  <a:srgbClr val="00B050"/>
                </a:solidFill>
              </a:rPr>
              <a:t> </a:t>
            </a:r>
            <a:r>
              <a:rPr lang="en-US" sz="2400" dirty="0" err="1" smtClean="0">
                <a:solidFill>
                  <a:srgbClr val="00B050"/>
                </a:solidFill>
              </a:rPr>
              <a:t>phố</a:t>
            </a:r>
            <a:r>
              <a:rPr lang="en-US" sz="2400" dirty="0" smtClean="0">
                <a:solidFill>
                  <a:srgbClr val="00B050"/>
                </a:solidFill>
              </a:rPr>
              <a:t> </a:t>
            </a:r>
            <a:r>
              <a:rPr lang="en-US" sz="2400" dirty="0" err="1" smtClean="0">
                <a:solidFill>
                  <a:srgbClr val="00B050"/>
                </a:solidFill>
              </a:rPr>
              <a:t>được</a:t>
            </a:r>
            <a:r>
              <a:rPr lang="en-US" sz="2400" dirty="0" smtClean="0">
                <a:solidFill>
                  <a:srgbClr val="00B050"/>
                </a:solidFill>
              </a:rPr>
              <a:t> </a:t>
            </a:r>
            <a:r>
              <a:rPr lang="en-US" sz="2400" dirty="0" err="1" smtClean="0">
                <a:solidFill>
                  <a:srgbClr val="00B050"/>
                </a:solidFill>
              </a:rPr>
              <a:t>chuẩn</a:t>
            </a:r>
            <a:r>
              <a:rPr lang="en-US" sz="2400" dirty="0" smtClean="0">
                <a:solidFill>
                  <a:srgbClr val="00B050"/>
                </a:solidFill>
              </a:rPr>
              <a:t> </a:t>
            </a:r>
            <a:r>
              <a:rPr lang="en-US" sz="2400" dirty="0" err="1" smtClean="0">
                <a:solidFill>
                  <a:srgbClr val="00B050"/>
                </a:solidFill>
              </a:rPr>
              <a:t>hóa</a:t>
            </a:r>
            <a:r>
              <a:rPr lang="en-US" sz="2400" dirty="0" smtClean="0">
                <a:solidFill>
                  <a:srgbClr val="00B050"/>
                </a:solidFill>
              </a:rPr>
              <a:t>, </a:t>
            </a:r>
            <a:r>
              <a:rPr lang="en-US" sz="2400" dirty="0" err="1" smtClean="0">
                <a:solidFill>
                  <a:srgbClr val="00B050"/>
                </a:solidFill>
              </a:rPr>
              <a:t>hiện</a:t>
            </a:r>
            <a:r>
              <a:rPr lang="en-US" sz="2400" dirty="0" smtClean="0">
                <a:solidFill>
                  <a:srgbClr val="00B050"/>
                </a:solidFill>
              </a:rPr>
              <a:t> </a:t>
            </a:r>
            <a:r>
              <a:rPr lang="en-US" sz="2400" dirty="0" err="1" smtClean="0">
                <a:solidFill>
                  <a:srgbClr val="00B050"/>
                </a:solidFill>
              </a:rPr>
              <a:t>đại</a:t>
            </a:r>
            <a:r>
              <a:rPr lang="en-US" sz="2400" dirty="0" smtClean="0">
                <a:solidFill>
                  <a:srgbClr val="00B050"/>
                </a:solidFill>
              </a:rPr>
              <a:t> </a:t>
            </a:r>
            <a:r>
              <a:rPr lang="en-US" sz="2400" dirty="0" err="1" smtClean="0">
                <a:solidFill>
                  <a:srgbClr val="00B050"/>
                </a:solidFill>
              </a:rPr>
              <a:t>hóa</a:t>
            </a:r>
            <a:r>
              <a:rPr lang="en-US" sz="2400" dirty="0" smtClean="0">
                <a:solidFill>
                  <a:srgbClr val="00B050"/>
                </a:solidFill>
              </a:rPr>
              <a:t> </a:t>
            </a:r>
            <a:r>
              <a:rPr lang="en-US" sz="2400" dirty="0" err="1" smtClean="0">
                <a:solidFill>
                  <a:srgbClr val="00B050"/>
                </a:solidFill>
              </a:rPr>
              <a:t>và</a:t>
            </a:r>
            <a:r>
              <a:rPr lang="en-US" sz="2400" dirty="0" smtClean="0">
                <a:solidFill>
                  <a:srgbClr val="00B050"/>
                </a:solidFill>
              </a:rPr>
              <a:t> </a:t>
            </a:r>
            <a:r>
              <a:rPr lang="en-US" sz="2400" dirty="0" err="1" smtClean="0">
                <a:solidFill>
                  <a:srgbClr val="00B050"/>
                </a:solidFill>
              </a:rPr>
              <a:t>hội</a:t>
            </a:r>
            <a:r>
              <a:rPr lang="en-US" sz="2400" dirty="0" smtClean="0">
                <a:solidFill>
                  <a:srgbClr val="00B050"/>
                </a:solidFill>
              </a:rPr>
              <a:t> </a:t>
            </a:r>
            <a:r>
              <a:rPr lang="en-US" sz="2400" dirty="0" err="1" smtClean="0">
                <a:solidFill>
                  <a:srgbClr val="00B050"/>
                </a:solidFill>
              </a:rPr>
              <a:t>nhập</a:t>
            </a:r>
            <a:r>
              <a:rPr lang="en-US" sz="2400" dirty="0" smtClean="0">
                <a:solidFill>
                  <a:srgbClr val="00B050"/>
                </a:solidFill>
              </a:rPr>
              <a:t> </a:t>
            </a:r>
            <a:r>
              <a:rPr lang="en-US" sz="2400" dirty="0" err="1" smtClean="0">
                <a:solidFill>
                  <a:srgbClr val="00B050"/>
                </a:solidFill>
              </a:rPr>
              <a:t>với</a:t>
            </a:r>
            <a:r>
              <a:rPr lang="en-US" sz="2400" dirty="0" smtClean="0">
                <a:solidFill>
                  <a:srgbClr val="00B050"/>
                </a:solidFill>
              </a:rPr>
              <a:t> </a:t>
            </a:r>
            <a:r>
              <a:rPr lang="en-US" sz="2400" dirty="0" err="1" smtClean="0">
                <a:solidFill>
                  <a:srgbClr val="00B050"/>
                </a:solidFill>
              </a:rPr>
              <a:t>các</a:t>
            </a:r>
            <a:r>
              <a:rPr lang="en-US" sz="2400" dirty="0" smtClean="0">
                <a:solidFill>
                  <a:srgbClr val="00B050"/>
                </a:solidFill>
              </a:rPr>
              <a:t> </a:t>
            </a:r>
            <a:r>
              <a:rPr lang="en-US" sz="2400" dirty="0" err="1" smtClean="0">
                <a:solidFill>
                  <a:srgbClr val="00B050"/>
                </a:solidFill>
              </a:rPr>
              <a:t>nền</a:t>
            </a:r>
            <a:r>
              <a:rPr lang="en-US" sz="2400" dirty="0" smtClean="0">
                <a:solidFill>
                  <a:srgbClr val="00B050"/>
                </a:solidFill>
              </a:rPr>
              <a:t> </a:t>
            </a:r>
            <a:r>
              <a:rPr lang="en-US" sz="2400" dirty="0" err="1" smtClean="0">
                <a:solidFill>
                  <a:srgbClr val="00B050"/>
                </a:solidFill>
              </a:rPr>
              <a:t>giáo</a:t>
            </a:r>
            <a:r>
              <a:rPr lang="en-US" sz="2400" dirty="0" smtClean="0">
                <a:solidFill>
                  <a:srgbClr val="00B050"/>
                </a:solidFill>
              </a:rPr>
              <a:t> </a:t>
            </a:r>
            <a:r>
              <a:rPr lang="en-US" sz="2400" dirty="0" err="1" smtClean="0">
                <a:solidFill>
                  <a:srgbClr val="00B050"/>
                </a:solidFill>
              </a:rPr>
              <a:t>dục</a:t>
            </a:r>
            <a:r>
              <a:rPr lang="en-US" sz="2400" dirty="0" smtClean="0">
                <a:solidFill>
                  <a:srgbClr val="00B050"/>
                </a:solidFill>
              </a:rPr>
              <a:t> </a:t>
            </a:r>
            <a:r>
              <a:rPr lang="en-US" sz="2400" dirty="0" err="1" smtClean="0">
                <a:solidFill>
                  <a:srgbClr val="00B050"/>
                </a:solidFill>
              </a:rPr>
              <a:t>tiến</a:t>
            </a:r>
            <a:r>
              <a:rPr lang="en-US" sz="2400" dirty="0" smtClean="0">
                <a:solidFill>
                  <a:srgbClr val="00B050"/>
                </a:solidFill>
              </a:rPr>
              <a:t> </a:t>
            </a:r>
            <a:r>
              <a:rPr lang="en-US" sz="2400" dirty="0" err="1" smtClean="0">
                <a:solidFill>
                  <a:srgbClr val="00B050"/>
                </a:solidFill>
              </a:rPr>
              <a:t>tiến</a:t>
            </a:r>
            <a:r>
              <a:rPr lang="en-US" sz="2400" dirty="0" smtClean="0">
                <a:solidFill>
                  <a:srgbClr val="00B050"/>
                </a:solidFill>
              </a:rPr>
              <a:t> </a:t>
            </a:r>
            <a:r>
              <a:rPr lang="en-US" sz="2400" dirty="0" err="1" smtClean="0">
                <a:solidFill>
                  <a:srgbClr val="00B050"/>
                </a:solidFill>
              </a:rPr>
              <a:t>trong</a:t>
            </a:r>
            <a:r>
              <a:rPr lang="en-US" sz="2400" dirty="0" smtClean="0">
                <a:solidFill>
                  <a:srgbClr val="00B050"/>
                </a:solidFill>
              </a:rPr>
              <a:t> </a:t>
            </a:r>
            <a:r>
              <a:rPr lang="en-US" sz="2400" dirty="0" err="1" smtClean="0">
                <a:solidFill>
                  <a:srgbClr val="00B050"/>
                </a:solidFill>
              </a:rPr>
              <a:t>khu</a:t>
            </a:r>
            <a:r>
              <a:rPr lang="en-US" sz="2400" dirty="0" smtClean="0">
                <a:solidFill>
                  <a:srgbClr val="00B050"/>
                </a:solidFill>
              </a:rPr>
              <a:t> </a:t>
            </a:r>
            <a:r>
              <a:rPr lang="en-US" sz="2400" dirty="0" err="1" smtClean="0">
                <a:solidFill>
                  <a:srgbClr val="00B050"/>
                </a:solidFill>
              </a:rPr>
              <a:t>vực</a:t>
            </a:r>
            <a:r>
              <a:rPr lang="en-US" sz="2400" dirty="0" smtClean="0">
                <a:solidFill>
                  <a:srgbClr val="00B050"/>
                </a:solidFill>
              </a:rPr>
              <a:t> </a:t>
            </a:r>
            <a:r>
              <a:rPr lang="en-US" sz="2400" dirty="0" err="1" smtClean="0">
                <a:solidFill>
                  <a:srgbClr val="00B050"/>
                </a:solidFill>
              </a:rPr>
              <a:t>và</a:t>
            </a:r>
            <a:r>
              <a:rPr lang="en-US" sz="2400" dirty="0" smtClean="0">
                <a:solidFill>
                  <a:srgbClr val="00B050"/>
                </a:solidFill>
              </a:rPr>
              <a:t> </a:t>
            </a:r>
            <a:r>
              <a:rPr lang="en-US" sz="2400" dirty="0" err="1" smtClean="0">
                <a:solidFill>
                  <a:srgbClr val="00B050"/>
                </a:solidFill>
              </a:rPr>
              <a:t>thế</a:t>
            </a:r>
            <a:r>
              <a:rPr lang="en-US" sz="2400" dirty="0" smtClean="0">
                <a:solidFill>
                  <a:srgbClr val="00B050"/>
                </a:solidFill>
              </a:rPr>
              <a:t> </a:t>
            </a:r>
            <a:r>
              <a:rPr lang="en-US" sz="2400" dirty="0" err="1" smtClean="0">
                <a:solidFill>
                  <a:srgbClr val="00B050"/>
                </a:solidFill>
              </a:rPr>
              <a:t>giới</a:t>
            </a:r>
            <a:endParaRPr lang="en-US" sz="2400" dirty="0" smtClean="0">
              <a:solidFill>
                <a:srgbClr val="00B050"/>
              </a:solidFill>
            </a:endParaRPr>
          </a:p>
          <a:p>
            <a:pPr marL="514350" indent="-457200" algn="just">
              <a:spcBef>
                <a:spcPts val="0"/>
              </a:spcBef>
              <a:spcAft>
                <a:spcPts val="0"/>
              </a:spcAft>
            </a:pPr>
            <a:r>
              <a:rPr lang="en-US" sz="2400" dirty="0" err="1">
                <a:solidFill>
                  <a:srgbClr val="00B050"/>
                </a:solidFill>
              </a:rPr>
              <a:t>Đổi</a:t>
            </a:r>
            <a:r>
              <a:rPr lang="en-US" sz="2400" dirty="0">
                <a:solidFill>
                  <a:srgbClr val="00B050"/>
                </a:solidFill>
              </a:rPr>
              <a:t> </a:t>
            </a:r>
            <a:r>
              <a:rPr lang="en-US" sz="2400" dirty="0" err="1">
                <a:solidFill>
                  <a:srgbClr val="00B050"/>
                </a:solidFill>
              </a:rPr>
              <a:t>mới</a:t>
            </a:r>
            <a:r>
              <a:rPr lang="en-US" sz="2400" dirty="0">
                <a:solidFill>
                  <a:srgbClr val="00B050"/>
                </a:solidFill>
              </a:rPr>
              <a:t> </a:t>
            </a:r>
            <a:r>
              <a:rPr lang="en-US" sz="2400" dirty="0" err="1">
                <a:solidFill>
                  <a:srgbClr val="00B050"/>
                </a:solidFill>
              </a:rPr>
              <a:t>mạnh</a:t>
            </a:r>
            <a:r>
              <a:rPr lang="en-US" sz="2400" dirty="0">
                <a:solidFill>
                  <a:srgbClr val="00B050"/>
                </a:solidFill>
              </a:rPr>
              <a:t> </a:t>
            </a:r>
            <a:r>
              <a:rPr lang="en-US" sz="2400" dirty="0" err="1">
                <a:solidFill>
                  <a:srgbClr val="00B050"/>
                </a:solidFill>
              </a:rPr>
              <a:t>mẽ</a:t>
            </a:r>
            <a:r>
              <a:rPr lang="en-US" sz="2400" dirty="0">
                <a:solidFill>
                  <a:srgbClr val="00B050"/>
                </a:solidFill>
              </a:rPr>
              <a:t> </a:t>
            </a:r>
            <a:r>
              <a:rPr lang="en-US" sz="2400" dirty="0" smtClean="0">
                <a:solidFill>
                  <a:srgbClr val="00B050"/>
                </a:solidFill>
              </a:rPr>
              <a:t>PP </a:t>
            </a:r>
            <a:r>
              <a:rPr lang="en-US" sz="2400" dirty="0" err="1">
                <a:solidFill>
                  <a:srgbClr val="00B050"/>
                </a:solidFill>
              </a:rPr>
              <a:t>giảng</a:t>
            </a:r>
            <a:r>
              <a:rPr lang="en-US" sz="2400" dirty="0">
                <a:solidFill>
                  <a:srgbClr val="00B050"/>
                </a:solidFill>
              </a:rPr>
              <a:t> </a:t>
            </a:r>
            <a:r>
              <a:rPr lang="en-US" sz="2400" dirty="0" err="1">
                <a:solidFill>
                  <a:srgbClr val="00B050"/>
                </a:solidFill>
              </a:rPr>
              <a:t>dạy</a:t>
            </a:r>
            <a:r>
              <a:rPr lang="en-US" sz="2400" dirty="0">
                <a:solidFill>
                  <a:srgbClr val="00B050"/>
                </a:solidFill>
              </a:rPr>
              <a:t> </a:t>
            </a:r>
            <a:r>
              <a:rPr lang="en-US" sz="2400" dirty="0" err="1">
                <a:solidFill>
                  <a:srgbClr val="00B050"/>
                </a:solidFill>
              </a:rPr>
              <a:t>và</a:t>
            </a:r>
            <a:r>
              <a:rPr lang="en-US" sz="2400" dirty="0">
                <a:solidFill>
                  <a:srgbClr val="00B050"/>
                </a:solidFill>
              </a:rPr>
              <a:t> </a:t>
            </a:r>
            <a:r>
              <a:rPr lang="en-US" sz="2400" dirty="0" err="1">
                <a:solidFill>
                  <a:srgbClr val="00B050"/>
                </a:solidFill>
              </a:rPr>
              <a:t>học</a:t>
            </a:r>
            <a:r>
              <a:rPr lang="en-US" sz="2400" dirty="0">
                <a:solidFill>
                  <a:srgbClr val="00B050"/>
                </a:solidFill>
              </a:rPr>
              <a:t> </a:t>
            </a:r>
            <a:r>
              <a:rPr lang="en-US" sz="2400" dirty="0" err="1">
                <a:solidFill>
                  <a:srgbClr val="00B050"/>
                </a:solidFill>
              </a:rPr>
              <a:t>tập</a:t>
            </a:r>
            <a:r>
              <a:rPr lang="en-US" sz="2400" dirty="0">
                <a:solidFill>
                  <a:srgbClr val="00B050"/>
                </a:solidFill>
              </a:rPr>
              <a:t> </a:t>
            </a:r>
            <a:r>
              <a:rPr lang="en-US" sz="2400" dirty="0" err="1">
                <a:solidFill>
                  <a:srgbClr val="00B050"/>
                </a:solidFill>
              </a:rPr>
              <a:t>theo</a:t>
            </a:r>
            <a:r>
              <a:rPr lang="en-US" sz="2400" dirty="0">
                <a:solidFill>
                  <a:srgbClr val="00B050"/>
                </a:solidFill>
              </a:rPr>
              <a:t> </a:t>
            </a:r>
            <a:r>
              <a:rPr lang="en-US" sz="2400" dirty="0" err="1">
                <a:solidFill>
                  <a:srgbClr val="00B050"/>
                </a:solidFill>
              </a:rPr>
              <a:t>hướng</a:t>
            </a:r>
            <a:r>
              <a:rPr lang="en-US" sz="2400" dirty="0">
                <a:solidFill>
                  <a:srgbClr val="00B050"/>
                </a:solidFill>
              </a:rPr>
              <a:t> </a:t>
            </a:r>
            <a:r>
              <a:rPr lang="en-US" sz="2400" dirty="0" smtClean="0">
                <a:solidFill>
                  <a:srgbClr val="00B050"/>
                </a:solidFill>
              </a:rPr>
              <a:t>HĐ, </a:t>
            </a:r>
            <a:r>
              <a:rPr lang="en-US" sz="2400" dirty="0" err="1">
                <a:solidFill>
                  <a:srgbClr val="00B050"/>
                </a:solidFill>
              </a:rPr>
              <a:t>đáp</a:t>
            </a:r>
            <a:r>
              <a:rPr lang="en-US" sz="2400" dirty="0">
                <a:solidFill>
                  <a:srgbClr val="00B050"/>
                </a:solidFill>
              </a:rPr>
              <a:t> </a:t>
            </a:r>
            <a:r>
              <a:rPr lang="en-US" sz="2400" dirty="0" err="1">
                <a:solidFill>
                  <a:srgbClr val="00B050"/>
                </a:solidFill>
              </a:rPr>
              <a:t>ứng</a:t>
            </a:r>
            <a:r>
              <a:rPr lang="en-US" sz="2400" dirty="0">
                <a:solidFill>
                  <a:srgbClr val="00B050"/>
                </a:solidFill>
              </a:rPr>
              <a:t> </a:t>
            </a:r>
            <a:r>
              <a:rPr lang="en-US" sz="2400" dirty="0" err="1">
                <a:solidFill>
                  <a:srgbClr val="00B050"/>
                </a:solidFill>
              </a:rPr>
              <a:t>chuẩn</a:t>
            </a:r>
            <a:r>
              <a:rPr lang="en-US" sz="2400" dirty="0">
                <a:solidFill>
                  <a:srgbClr val="00B050"/>
                </a:solidFill>
              </a:rPr>
              <a:t> </a:t>
            </a:r>
            <a:r>
              <a:rPr lang="en-US" sz="2400" dirty="0" smtClean="0">
                <a:solidFill>
                  <a:srgbClr val="00B050"/>
                </a:solidFill>
              </a:rPr>
              <a:t>GD </a:t>
            </a:r>
            <a:r>
              <a:rPr lang="en-US" sz="2400" dirty="0" err="1">
                <a:solidFill>
                  <a:srgbClr val="00B050"/>
                </a:solidFill>
              </a:rPr>
              <a:t>khu</a:t>
            </a:r>
            <a:r>
              <a:rPr lang="en-US" sz="2400" dirty="0">
                <a:solidFill>
                  <a:srgbClr val="00B050"/>
                </a:solidFill>
              </a:rPr>
              <a:t> </a:t>
            </a:r>
            <a:r>
              <a:rPr lang="en-US" sz="2400" dirty="0" err="1">
                <a:solidFill>
                  <a:srgbClr val="00B050"/>
                </a:solidFill>
              </a:rPr>
              <a:t>vực</a:t>
            </a:r>
            <a:r>
              <a:rPr lang="en-US" sz="2400" dirty="0">
                <a:solidFill>
                  <a:srgbClr val="00B050"/>
                </a:solidFill>
              </a:rPr>
              <a:t> </a:t>
            </a:r>
            <a:r>
              <a:rPr lang="en-US" sz="2400" dirty="0" err="1">
                <a:solidFill>
                  <a:srgbClr val="00B050"/>
                </a:solidFill>
              </a:rPr>
              <a:t>và</a:t>
            </a:r>
            <a:r>
              <a:rPr lang="en-US" sz="2400" dirty="0">
                <a:solidFill>
                  <a:srgbClr val="00B050"/>
                </a:solidFill>
              </a:rPr>
              <a:t> </a:t>
            </a:r>
            <a:r>
              <a:rPr lang="en-US" sz="2400" dirty="0" err="1">
                <a:solidFill>
                  <a:srgbClr val="00B050"/>
                </a:solidFill>
              </a:rPr>
              <a:t>quốc</a:t>
            </a:r>
            <a:r>
              <a:rPr lang="en-US" sz="2400" dirty="0">
                <a:solidFill>
                  <a:srgbClr val="00B050"/>
                </a:solidFill>
              </a:rPr>
              <a:t> </a:t>
            </a:r>
            <a:r>
              <a:rPr lang="en-US" sz="2400" dirty="0" err="1">
                <a:solidFill>
                  <a:srgbClr val="00B050"/>
                </a:solidFill>
              </a:rPr>
              <a:t>tế</a:t>
            </a:r>
            <a:r>
              <a:rPr lang="en-US" sz="2400" dirty="0">
                <a:solidFill>
                  <a:srgbClr val="00B050"/>
                </a:solidFill>
              </a:rPr>
              <a:t>; </a:t>
            </a:r>
            <a:r>
              <a:rPr lang="en-US" sz="2400" dirty="0" err="1">
                <a:solidFill>
                  <a:srgbClr val="00B050"/>
                </a:solidFill>
              </a:rPr>
              <a:t>phát</a:t>
            </a:r>
            <a:r>
              <a:rPr lang="en-US" sz="2400" dirty="0">
                <a:solidFill>
                  <a:srgbClr val="00B050"/>
                </a:solidFill>
              </a:rPr>
              <a:t> </a:t>
            </a:r>
            <a:r>
              <a:rPr lang="en-US" sz="2400" dirty="0" err="1">
                <a:solidFill>
                  <a:srgbClr val="00B050"/>
                </a:solidFill>
              </a:rPr>
              <a:t>huy</a:t>
            </a:r>
            <a:r>
              <a:rPr lang="en-US" sz="2400" dirty="0">
                <a:solidFill>
                  <a:srgbClr val="00B050"/>
                </a:solidFill>
              </a:rPr>
              <a:t> </a:t>
            </a:r>
            <a:r>
              <a:rPr lang="en-US" sz="2400" dirty="0" err="1">
                <a:solidFill>
                  <a:srgbClr val="00B050"/>
                </a:solidFill>
              </a:rPr>
              <a:t>tốt</a:t>
            </a:r>
            <a:r>
              <a:rPr lang="en-US" sz="2400" dirty="0">
                <a:solidFill>
                  <a:srgbClr val="00B050"/>
                </a:solidFill>
              </a:rPr>
              <a:t> </a:t>
            </a:r>
            <a:r>
              <a:rPr lang="en-US" sz="2400" dirty="0" err="1">
                <a:solidFill>
                  <a:srgbClr val="00B050"/>
                </a:solidFill>
              </a:rPr>
              <a:t>nhất</a:t>
            </a:r>
            <a:r>
              <a:rPr lang="en-US" sz="2400" dirty="0">
                <a:solidFill>
                  <a:srgbClr val="00B050"/>
                </a:solidFill>
              </a:rPr>
              <a:t> </a:t>
            </a:r>
            <a:r>
              <a:rPr lang="en-US" sz="2400" dirty="0" err="1">
                <a:solidFill>
                  <a:srgbClr val="00B050"/>
                </a:solidFill>
              </a:rPr>
              <a:t>năng</a:t>
            </a:r>
            <a:r>
              <a:rPr lang="en-US" sz="2400" dirty="0">
                <a:solidFill>
                  <a:srgbClr val="00B050"/>
                </a:solidFill>
              </a:rPr>
              <a:t> </a:t>
            </a:r>
            <a:r>
              <a:rPr lang="en-US" sz="2400" dirty="0" err="1">
                <a:solidFill>
                  <a:srgbClr val="00B050"/>
                </a:solidFill>
              </a:rPr>
              <a:t>lực</a:t>
            </a:r>
            <a:r>
              <a:rPr lang="en-US" sz="2400" dirty="0">
                <a:solidFill>
                  <a:srgbClr val="00B050"/>
                </a:solidFill>
              </a:rPr>
              <a:t> </a:t>
            </a:r>
            <a:r>
              <a:rPr lang="en-US" sz="2400" dirty="0" err="1">
                <a:solidFill>
                  <a:srgbClr val="00B050"/>
                </a:solidFill>
              </a:rPr>
              <a:t>sáng</a:t>
            </a:r>
            <a:r>
              <a:rPr lang="en-US" sz="2400" dirty="0">
                <a:solidFill>
                  <a:srgbClr val="00B050"/>
                </a:solidFill>
              </a:rPr>
              <a:t> </a:t>
            </a:r>
            <a:r>
              <a:rPr lang="en-US" sz="2400" dirty="0" err="1">
                <a:solidFill>
                  <a:srgbClr val="00B050"/>
                </a:solidFill>
              </a:rPr>
              <a:t>tạo</a:t>
            </a:r>
            <a:r>
              <a:rPr lang="en-US" sz="2400" dirty="0">
                <a:solidFill>
                  <a:srgbClr val="00B050"/>
                </a:solidFill>
              </a:rPr>
              <a:t> </a:t>
            </a:r>
            <a:r>
              <a:rPr lang="en-US" sz="2400" dirty="0" err="1">
                <a:solidFill>
                  <a:srgbClr val="00B050"/>
                </a:solidFill>
              </a:rPr>
              <a:t>của</a:t>
            </a:r>
            <a:r>
              <a:rPr lang="en-US" sz="2400" dirty="0">
                <a:solidFill>
                  <a:srgbClr val="00B050"/>
                </a:solidFill>
              </a:rPr>
              <a:t> </a:t>
            </a:r>
            <a:r>
              <a:rPr lang="en-US" sz="2400" dirty="0" err="1">
                <a:solidFill>
                  <a:srgbClr val="00B050"/>
                </a:solidFill>
              </a:rPr>
              <a:t>người</a:t>
            </a:r>
            <a:r>
              <a:rPr lang="en-US" sz="2400" dirty="0">
                <a:solidFill>
                  <a:srgbClr val="00B050"/>
                </a:solidFill>
              </a:rPr>
              <a:t> </a:t>
            </a:r>
            <a:r>
              <a:rPr lang="en-US" sz="2400" dirty="0" err="1">
                <a:solidFill>
                  <a:srgbClr val="00B050"/>
                </a:solidFill>
              </a:rPr>
              <a:t>học</a:t>
            </a:r>
            <a:r>
              <a:rPr lang="en-US" sz="2400" dirty="0">
                <a:solidFill>
                  <a:srgbClr val="00B050"/>
                </a:solidFill>
              </a:rPr>
              <a:t>, </a:t>
            </a:r>
            <a:r>
              <a:rPr lang="en-US" sz="2400" dirty="0" err="1">
                <a:solidFill>
                  <a:srgbClr val="00B050"/>
                </a:solidFill>
              </a:rPr>
              <a:t>coi</a:t>
            </a:r>
            <a:r>
              <a:rPr lang="en-US" sz="2400" dirty="0">
                <a:solidFill>
                  <a:srgbClr val="00B050"/>
                </a:solidFill>
              </a:rPr>
              <a:t> </a:t>
            </a:r>
            <a:r>
              <a:rPr lang="en-US" sz="2400" dirty="0" err="1">
                <a:solidFill>
                  <a:srgbClr val="00B050"/>
                </a:solidFill>
              </a:rPr>
              <a:t>trọng</a:t>
            </a:r>
            <a:r>
              <a:rPr lang="en-US" sz="2400" dirty="0">
                <a:solidFill>
                  <a:srgbClr val="00B050"/>
                </a:solidFill>
              </a:rPr>
              <a:t> </a:t>
            </a:r>
            <a:r>
              <a:rPr lang="en-US" sz="2400" dirty="0" err="1">
                <a:solidFill>
                  <a:srgbClr val="00B050"/>
                </a:solidFill>
              </a:rPr>
              <a:t>thực</a:t>
            </a:r>
            <a:r>
              <a:rPr lang="en-US" sz="2400" dirty="0">
                <a:solidFill>
                  <a:srgbClr val="00B050"/>
                </a:solidFill>
              </a:rPr>
              <a:t> </a:t>
            </a:r>
            <a:r>
              <a:rPr lang="en-US" sz="2400" dirty="0" err="1">
                <a:solidFill>
                  <a:srgbClr val="00B050"/>
                </a:solidFill>
              </a:rPr>
              <a:t>hành</a:t>
            </a:r>
            <a:r>
              <a:rPr lang="en-US" sz="2400" dirty="0">
                <a:solidFill>
                  <a:srgbClr val="00B050"/>
                </a:solidFill>
              </a:rPr>
              <a:t>, </a:t>
            </a:r>
            <a:r>
              <a:rPr lang="en-US" sz="2400" dirty="0" err="1">
                <a:solidFill>
                  <a:srgbClr val="00B050"/>
                </a:solidFill>
              </a:rPr>
              <a:t>thực</a:t>
            </a:r>
            <a:r>
              <a:rPr lang="en-US" sz="2400" dirty="0">
                <a:solidFill>
                  <a:srgbClr val="00B050"/>
                </a:solidFill>
              </a:rPr>
              <a:t> </a:t>
            </a:r>
            <a:r>
              <a:rPr lang="en-US" sz="2400" dirty="0" err="1">
                <a:solidFill>
                  <a:srgbClr val="00B050"/>
                </a:solidFill>
              </a:rPr>
              <a:t>tế</a:t>
            </a:r>
            <a:r>
              <a:rPr lang="en-US" sz="2400" dirty="0">
                <a:solidFill>
                  <a:srgbClr val="00B050"/>
                </a:solidFill>
              </a:rPr>
              <a:t>; </a:t>
            </a:r>
            <a:r>
              <a:rPr lang="en-US" sz="2400" dirty="0" err="1">
                <a:solidFill>
                  <a:srgbClr val="00B050"/>
                </a:solidFill>
              </a:rPr>
              <a:t>chú</a:t>
            </a:r>
            <a:r>
              <a:rPr lang="en-US" sz="2400" dirty="0">
                <a:solidFill>
                  <a:srgbClr val="00B050"/>
                </a:solidFill>
              </a:rPr>
              <a:t> </a:t>
            </a:r>
            <a:r>
              <a:rPr lang="en-US" sz="2400" dirty="0" err="1">
                <a:solidFill>
                  <a:srgbClr val="00B050"/>
                </a:solidFill>
              </a:rPr>
              <a:t>trọng</a:t>
            </a:r>
            <a:r>
              <a:rPr lang="en-US" sz="2400" dirty="0">
                <a:solidFill>
                  <a:srgbClr val="00B050"/>
                </a:solidFill>
              </a:rPr>
              <a:t> </a:t>
            </a:r>
            <a:r>
              <a:rPr lang="en-US" sz="2400" dirty="0" smtClean="0">
                <a:solidFill>
                  <a:srgbClr val="00B050"/>
                </a:solidFill>
              </a:rPr>
              <a:t>GD </a:t>
            </a:r>
            <a:r>
              <a:rPr lang="en-US" sz="2400" dirty="0" err="1">
                <a:solidFill>
                  <a:srgbClr val="00B050"/>
                </a:solidFill>
              </a:rPr>
              <a:t>lối</a:t>
            </a:r>
            <a:r>
              <a:rPr lang="en-US" sz="2400" dirty="0">
                <a:solidFill>
                  <a:srgbClr val="00B050"/>
                </a:solidFill>
              </a:rPr>
              <a:t> </a:t>
            </a:r>
            <a:r>
              <a:rPr lang="en-US" sz="2400" dirty="0" err="1">
                <a:solidFill>
                  <a:srgbClr val="00B050"/>
                </a:solidFill>
              </a:rPr>
              <a:t>sống</a:t>
            </a:r>
            <a:r>
              <a:rPr lang="en-US" sz="2400" dirty="0">
                <a:solidFill>
                  <a:srgbClr val="00B050"/>
                </a:solidFill>
              </a:rPr>
              <a:t>, </a:t>
            </a:r>
            <a:r>
              <a:rPr lang="en-US" sz="2400" dirty="0" err="1">
                <a:solidFill>
                  <a:srgbClr val="00B050"/>
                </a:solidFill>
              </a:rPr>
              <a:t>nhân</a:t>
            </a:r>
            <a:r>
              <a:rPr lang="en-US" sz="2400" dirty="0">
                <a:solidFill>
                  <a:srgbClr val="00B050"/>
                </a:solidFill>
              </a:rPr>
              <a:t> </a:t>
            </a:r>
            <a:r>
              <a:rPr lang="en-US" sz="2400" dirty="0" err="1">
                <a:solidFill>
                  <a:srgbClr val="00B050"/>
                </a:solidFill>
              </a:rPr>
              <a:t>cách</a:t>
            </a:r>
            <a:r>
              <a:rPr lang="en-US" sz="2400" dirty="0">
                <a:solidFill>
                  <a:srgbClr val="00B050"/>
                </a:solidFill>
              </a:rPr>
              <a:t>, </a:t>
            </a:r>
            <a:r>
              <a:rPr lang="en-US" sz="2400" dirty="0" err="1">
                <a:solidFill>
                  <a:srgbClr val="00B050"/>
                </a:solidFill>
              </a:rPr>
              <a:t>đạo</a:t>
            </a:r>
            <a:r>
              <a:rPr lang="en-US" sz="2400" dirty="0">
                <a:solidFill>
                  <a:srgbClr val="00B050"/>
                </a:solidFill>
              </a:rPr>
              <a:t> </a:t>
            </a:r>
            <a:r>
              <a:rPr lang="en-US" sz="2400" dirty="0" err="1">
                <a:solidFill>
                  <a:srgbClr val="00B050"/>
                </a:solidFill>
              </a:rPr>
              <a:t>đức</a:t>
            </a:r>
            <a:r>
              <a:rPr lang="en-US" sz="2400" dirty="0">
                <a:solidFill>
                  <a:srgbClr val="00B050"/>
                </a:solidFill>
              </a:rPr>
              <a:t>, </a:t>
            </a:r>
            <a:r>
              <a:rPr lang="en-US" sz="2400" dirty="0" err="1">
                <a:solidFill>
                  <a:srgbClr val="00B050"/>
                </a:solidFill>
              </a:rPr>
              <a:t>lý</a:t>
            </a:r>
            <a:r>
              <a:rPr lang="en-US" sz="2400" dirty="0">
                <a:solidFill>
                  <a:srgbClr val="00B050"/>
                </a:solidFill>
              </a:rPr>
              <a:t> </a:t>
            </a:r>
            <a:r>
              <a:rPr lang="en-US" sz="2400" dirty="0" err="1">
                <a:solidFill>
                  <a:srgbClr val="00B050"/>
                </a:solidFill>
              </a:rPr>
              <a:t>tưởng</a:t>
            </a:r>
            <a:r>
              <a:rPr lang="en-US" sz="2400" dirty="0">
                <a:solidFill>
                  <a:srgbClr val="00B050"/>
                </a:solidFill>
              </a:rPr>
              <a:t> </a:t>
            </a:r>
            <a:r>
              <a:rPr lang="en-US" sz="2400" dirty="0" err="1">
                <a:solidFill>
                  <a:srgbClr val="00B050"/>
                </a:solidFill>
              </a:rPr>
              <a:t>truyền</a:t>
            </a:r>
            <a:r>
              <a:rPr lang="en-US" sz="2400" dirty="0">
                <a:solidFill>
                  <a:srgbClr val="00B050"/>
                </a:solidFill>
              </a:rPr>
              <a:t> </a:t>
            </a:r>
            <a:r>
              <a:rPr lang="en-US" sz="2400" dirty="0" err="1">
                <a:solidFill>
                  <a:srgbClr val="00B050"/>
                </a:solidFill>
              </a:rPr>
              <a:t>thống</a:t>
            </a:r>
            <a:r>
              <a:rPr lang="en-US" sz="2400" dirty="0">
                <a:solidFill>
                  <a:srgbClr val="00B050"/>
                </a:solidFill>
              </a:rPr>
              <a:t> </a:t>
            </a:r>
            <a:r>
              <a:rPr lang="en-US" sz="2400" dirty="0" smtClean="0">
                <a:solidFill>
                  <a:srgbClr val="00B050"/>
                </a:solidFill>
              </a:rPr>
              <a:t>CM, </a:t>
            </a:r>
            <a:r>
              <a:rPr lang="en-US" sz="2400" dirty="0">
                <a:solidFill>
                  <a:srgbClr val="00B050"/>
                </a:solidFill>
              </a:rPr>
              <a:t>ý </a:t>
            </a:r>
            <a:r>
              <a:rPr lang="en-US" sz="2400" dirty="0" err="1">
                <a:solidFill>
                  <a:srgbClr val="00B050"/>
                </a:solidFill>
              </a:rPr>
              <a:t>chí</a:t>
            </a:r>
            <a:r>
              <a:rPr lang="en-US" sz="2400" dirty="0">
                <a:solidFill>
                  <a:srgbClr val="00B050"/>
                </a:solidFill>
              </a:rPr>
              <a:t> </a:t>
            </a:r>
            <a:r>
              <a:rPr lang="en-US" sz="2400" dirty="0" err="1">
                <a:solidFill>
                  <a:srgbClr val="00B050"/>
                </a:solidFill>
              </a:rPr>
              <a:t>kiên</a:t>
            </a:r>
            <a:r>
              <a:rPr lang="en-US" sz="2400" dirty="0">
                <a:solidFill>
                  <a:srgbClr val="00B050"/>
                </a:solidFill>
              </a:rPr>
              <a:t> </a:t>
            </a:r>
            <a:r>
              <a:rPr lang="en-US" sz="2400" dirty="0" err="1">
                <a:solidFill>
                  <a:srgbClr val="00B050"/>
                </a:solidFill>
              </a:rPr>
              <a:t>cường</a:t>
            </a:r>
            <a:r>
              <a:rPr lang="en-US" sz="2400" dirty="0">
                <a:solidFill>
                  <a:srgbClr val="00B050"/>
                </a:solidFill>
              </a:rPr>
              <a:t> </a:t>
            </a:r>
            <a:r>
              <a:rPr lang="en-US" sz="2400" dirty="0" smtClean="0">
                <a:solidFill>
                  <a:srgbClr val="00B050"/>
                </a:solidFill>
              </a:rPr>
              <a:t>XD </a:t>
            </a:r>
            <a:r>
              <a:rPr lang="en-US" sz="2400" dirty="0" err="1">
                <a:solidFill>
                  <a:srgbClr val="00B050"/>
                </a:solidFill>
              </a:rPr>
              <a:t>và</a:t>
            </a:r>
            <a:r>
              <a:rPr lang="en-US" sz="2400" dirty="0">
                <a:solidFill>
                  <a:srgbClr val="00B050"/>
                </a:solidFill>
              </a:rPr>
              <a:t> </a:t>
            </a:r>
            <a:r>
              <a:rPr lang="en-US" sz="2400" dirty="0" err="1">
                <a:solidFill>
                  <a:srgbClr val="00B050"/>
                </a:solidFill>
              </a:rPr>
              <a:t>bảo</a:t>
            </a:r>
            <a:r>
              <a:rPr lang="en-US" sz="2400" dirty="0">
                <a:solidFill>
                  <a:srgbClr val="00B050"/>
                </a:solidFill>
              </a:rPr>
              <a:t> </a:t>
            </a:r>
            <a:r>
              <a:rPr lang="en-US" sz="2400" dirty="0" err="1">
                <a:solidFill>
                  <a:srgbClr val="00B050"/>
                </a:solidFill>
              </a:rPr>
              <a:t>vệ</a:t>
            </a:r>
            <a:r>
              <a:rPr lang="en-US" sz="2400" dirty="0">
                <a:solidFill>
                  <a:srgbClr val="00B050"/>
                </a:solidFill>
              </a:rPr>
              <a:t> </a:t>
            </a:r>
            <a:r>
              <a:rPr lang="en-US" sz="2400" dirty="0" err="1">
                <a:solidFill>
                  <a:srgbClr val="00B050"/>
                </a:solidFill>
              </a:rPr>
              <a:t>Tổ</a:t>
            </a:r>
            <a:r>
              <a:rPr lang="en-US" sz="2400" dirty="0">
                <a:solidFill>
                  <a:srgbClr val="00B050"/>
                </a:solidFill>
              </a:rPr>
              <a:t> </a:t>
            </a:r>
            <a:r>
              <a:rPr lang="en-US" sz="2400" dirty="0" err="1" smtClean="0">
                <a:solidFill>
                  <a:srgbClr val="00B050"/>
                </a:solidFill>
              </a:rPr>
              <a:t>quốc</a:t>
            </a:r>
            <a:r>
              <a:rPr lang="en-US" sz="2400" dirty="0" smtClean="0">
                <a:solidFill>
                  <a:srgbClr val="00B050"/>
                </a:solidFill>
              </a:rPr>
              <a:t>. </a:t>
            </a:r>
            <a:r>
              <a:rPr lang="en-US" sz="2400" dirty="0" err="1" smtClean="0">
                <a:solidFill>
                  <a:srgbClr val="00B050"/>
                </a:solidFill>
              </a:rPr>
              <a:t>Xây</a:t>
            </a:r>
            <a:r>
              <a:rPr lang="en-US" sz="2400" dirty="0" smtClean="0">
                <a:solidFill>
                  <a:srgbClr val="00B050"/>
                </a:solidFill>
              </a:rPr>
              <a:t> </a:t>
            </a:r>
            <a:r>
              <a:rPr lang="en-US" sz="2400" dirty="0" err="1" smtClean="0">
                <a:solidFill>
                  <a:srgbClr val="00B050"/>
                </a:solidFill>
              </a:rPr>
              <a:t>dựng</a:t>
            </a:r>
            <a:r>
              <a:rPr lang="en-US" sz="2400" dirty="0" smtClean="0">
                <a:solidFill>
                  <a:srgbClr val="00B050"/>
                </a:solidFill>
              </a:rPr>
              <a:t> </a:t>
            </a:r>
            <a:r>
              <a:rPr lang="en-US" sz="2400" dirty="0" err="1" smtClean="0">
                <a:solidFill>
                  <a:srgbClr val="00B050"/>
                </a:solidFill>
              </a:rPr>
              <a:t>thành</a:t>
            </a:r>
            <a:r>
              <a:rPr lang="en-US" sz="2400" dirty="0" smtClean="0">
                <a:solidFill>
                  <a:srgbClr val="00B050"/>
                </a:solidFill>
              </a:rPr>
              <a:t> </a:t>
            </a:r>
            <a:r>
              <a:rPr lang="en-US" sz="2400" dirty="0" err="1" smtClean="0">
                <a:solidFill>
                  <a:srgbClr val="00B050"/>
                </a:solidFill>
              </a:rPr>
              <a:t>phố</a:t>
            </a:r>
            <a:r>
              <a:rPr lang="en-US" sz="2400" dirty="0" smtClean="0">
                <a:solidFill>
                  <a:srgbClr val="00B050"/>
                </a:solidFill>
              </a:rPr>
              <a:t> </a:t>
            </a:r>
            <a:r>
              <a:rPr lang="en-US" sz="2400" dirty="0" err="1" smtClean="0">
                <a:solidFill>
                  <a:srgbClr val="00B050"/>
                </a:solidFill>
              </a:rPr>
              <a:t>Hồ</a:t>
            </a:r>
            <a:r>
              <a:rPr lang="en-US" sz="2400" dirty="0" smtClean="0">
                <a:solidFill>
                  <a:srgbClr val="00B050"/>
                </a:solidFill>
              </a:rPr>
              <a:t> </a:t>
            </a:r>
            <a:r>
              <a:rPr lang="en-US" sz="2400" dirty="0" err="1" smtClean="0">
                <a:solidFill>
                  <a:srgbClr val="00B050"/>
                </a:solidFill>
              </a:rPr>
              <a:t>Chí</a:t>
            </a:r>
            <a:r>
              <a:rPr lang="en-US" sz="2400" dirty="0" smtClean="0">
                <a:solidFill>
                  <a:srgbClr val="00B050"/>
                </a:solidFill>
              </a:rPr>
              <a:t> Minh </a:t>
            </a:r>
            <a:r>
              <a:rPr lang="en-US" sz="2400" dirty="0" err="1" smtClean="0">
                <a:solidFill>
                  <a:srgbClr val="00B050"/>
                </a:solidFill>
              </a:rPr>
              <a:t>thành</a:t>
            </a:r>
            <a:r>
              <a:rPr lang="en-US" sz="2400" dirty="0" smtClean="0">
                <a:solidFill>
                  <a:srgbClr val="00B050"/>
                </a:solidFill>
              </a:rPr>
              <a:t> </a:t>
            </a:r>
            <a:r>
              <a:rPr lang="en-US" sz="2400" dirty="0" err="1" smtClean="0">
                <a:solidFill>
                  <a:srgbClr val="00B050"/>
                </a:solidFill>
              </a:rPr>
              <a:t>một</a:t>
            </a:r>
            <a:r>
              <a:rPr lang="en-US" sz="2400" dirty="0" smtClean="0">
                <a:solidFill>
                  <a:srgbClr val="00B050"/>
                </a:solidFill>
              </a:rPr>
              <a:t> </a:t>
            </a:r>
            <a:r>
              <a:rPr lang="en-US" sz="2400" dirty="0" err="1" smtClean="0">
                <a:solidFill>
                  <a:srgbClr val="00B050"/>
                </a:solidFill>
              </a:rPr>
              <a:t>thành</a:t>
            </a:r>
            <a:r>
              <a:rPr lang="en-US" sz="2400" dirty="0" smtClean="0">
                <a:solidFill>
                  <a:srgbClr val="00B050"/>
                </a:solidFill>
              </a:rPr>
              <a:t> </a:t>
            </a:r>
            <a:r>
              <a:rPr lang="en-US" sz="2400" dirty="0" err="1" smtClean="0">
                <a:solidFill>
                  <a:srgbClr val="00B050"/>
                </a:solidFill>
              </a:rPr>
              <a:t>phố</a:t>
            </a:r>
            <a:r>
              <a:rPr lang="en-US" sz="2400" dirty="0" smtClean="0">
                <a:solidFill>
                  <a:srgbClr val="00B050"/>
                </a:solidFill>
              </a:rPr>
              <a:t> </a:t>
            </a:r>
            <a:r>
              <a:rPr lang="en-US" sz="2400" dirty="0" err="1" smtClean="0">
                <a:solidFill>
                  <a:srgbClr val="00B050"/>
                </a:solidFill>
              </a:rPr>
              <a:t>học</a:t>
            </a:r>
            <a:r>
              <a:rPr lang="en-US" sz="2400" dirty="0" smtClean="0">
                <a:solidFill>
                  <a:srgbClr val="00B050"/>
                </a:solidFill>
              </a:rPr>
              <a:t> </a:t>
            </a:r>
            <a:r>
              <a:rPr lang="en-US" sz="2400" dirty="0" err="1" smtClean="0">
                <a:solidFill>
                  <a:srgbClr val="00B050"/>
                </a:solidFill>
              </a:rPr>
              <a:t>tập</a:t>
            </a:r>
            <a:r>
              <a:rPr lang="en-US" sz="2400" dirty="0" smtClean="0">
                <a:solidFill>
                  <a:srgbClr val="00B050"/>
                </a:solidFill>
              </a:rPr>
              <a:t>, </a:t>
            </a:r>
            <a:r>
              <a:rPr lang="en-US" sz="2400" dirty="0" err="1" smtClean="0">
                <a:solidFill>
                  <a:srgbClr val="00B050"/>
                </a:solidFill>
              </a:rPr>
              <a:t>một</a:t>
            </a:r>
            <a:r>
              <a:rPr lang="en-US" sz="2400" dirty="0" smtClean="0">
                <a:solidFill>
                  <a:srgbClr val="00B050"/>
                </a:solidFill>
              </a:rPr>
              <a:t> </a:t>
            </a:r>
            <a:r>
              <a:rPr lang="en-US" sz="2400" dirty="0" err="1" smtClean="0">
                <a:solidFill>
                  <a:srgbClr val="00B050"/>
                </a:solidFill>
              </a:rPr>
              <a:t>trung</a:t>
            </a:r>
            <a:r>
              <a:rPr lang="en-US" sz="2400" dirty="0" smtClean="0">
                <a:solidFill>
                  <a:srgbClr val="00B050"/>
                </a:solidFill>
              </a:rPr>
              <a:t> </a:t>
            </a:r>
            <a:r>
              <a:rPr lang="en-US" sz="2400" dirty="0" err="1" smtClean="0">
                <a:solidFill>
                  <a:srgbClr val="00B050"/>
                </a:solidFill>
              </a:rPr>
              <a:t>tâm</a:t>
            </a:r>
            <a:r>
              <a:rPr lang="en-US" sz="2400" dirty="0" smtClean="0">
                <a:solidFill>
                  <a:srgbClr val="00B050"/>
                </a:solidFill>
              </a:rPr>
              <a:t> GD-ĐT </a:t>
            </a:r>
            <a:r>
              <a:rPr lang="en-US" sz="2400" dirty="0" err="1" smtClean="0">
                <a:solidFill>
                  <a:srgbClr val="00B050"/>
                </a:solidFill>
              </a:rPr>
              <a:t>chất</a:t>
            </a:r>
            <a:r>
              <a:rPr lang="en-US" sz="2400" dirty="0" smtClean="0">
                <a:solidFill>
                  <a:srgbClr val="00B050"/>
                </a:solidFill>
              </a:rPr>
              <a:t> </a:t>
            </a:r>
            <a:r>
              <a:rPr lang="en-US" sz="2400" dirty="0" err="1" smtClean="0">
                <a:solidFill>
                  <a:srgbClr val="00B050"/>
                </a:solidFill>
              </a:rPr>
              <a:t>lượng</a:t>
            </a:r>
            <a:r>
              <a:rPr lang="en-US" sz="2400" dirty="0" smtClean="0">
                <a:solidFill>
                  <a:srgbClr val="00B050"/>
                </a:solidFill>
              </a:rPr>
              <a:t> </a:t>
            </a:r>
            <a:r>
              <a:rPr lang="en-US" sz="2400" dirty="0" err="1" smtClean="0">
                <a:solidFill>
                  <a:srgbClr val="00B050"/>
                </a:solidFill>
              </a:rPr>
              <a:t>cao</a:t>
            </a:r>
            <a:r>
              <a:rPr lang="en-US" sz="2400" dirty="0" smtClean="0">
                <a:solidFill>
                  <a:srgbClr val="00B050"/>
                </a:solidFill>
              </a:rPr>
              <a:t> </a:t>
            </a:r>
            <a:r>
              <a:rPr lang="en-US" sz="2400" dirty="0" err="1" smtClean="0">
                <a:solidFill>
                  <a:srgbClr val="00B050"/>
                </a:solidFill>
              </a:rPr>
              <a:t>của</a:t>
            </a:r>
            <a:r>
              <a:rPr lang="en-US" sz="2400" dirty="0" smtClean="0">
                <a:solidFill>
                  <a:srgbClr val="00B050"/>
                </a:solidFill>
              </a:rPr>
              <a:t> </a:t>
            </a:r>
            <a:r>
              <a:rPr lang="en-US" sz="2400" dirty="0" err="1" smtClean="0">
                <a:solidFill>
                  <a:srgbClr val="00B050"/>
                </a:solidFill>
              </a:rPr>
              <a:t>cả</a:t>
            </a:r>
            <a:r>
              <a:rPr lang="en-US" sz="2400" dirty="0" smtClean="0">
                <a:solidFill>
                  <a:srgbClr val="00B050"/>
                </a:solidFill>
              </a:rPr>
              <a:t> </a:t>
            </a:r>
            <a:r>
              <a:rPr lang="en-US" sz="2400" dirty="0" err="1" smtClean="0">
                <a:solidFill>
                  <a:srgbClr val="00B050"/>
                </a:solidFill>
              </a:rPr>
              <a:t>nước</a:t>
            </a:r>
            <a:r>
              <a:rPr lang="en-US" sz="2400" dirty="0" smtClean="0">
                <a:solidFill>
                  <a:srgbClr val="00B050"/>
                </a:solidFill>
              </a:rPr>
              <a:t> </a:t>
            </a:r>
            <a:r>
              <a:rPr lang="en-US" sz="2400" dirty="0" err="1" smtClean="0">
                <a:solidFill>
                  <a:srgbClr val="00B050"/>
                </a:solidFill>
              </a:rPr>
              <a:t>và</a:t>
            </a:r>
            <a:r>
              <a:rPr lang="en-US" sz="2400" dirty="0" smtClean="0">
                <a:solidFill>
                  <a:srgbClr val="00B050"/>
                </a:solidFill>
              </a:rPr>
              <a:t> </a:t>
            </a:r>
            <a:r>
              <a:rPr lang="en-US" sz="2400" dirty="0" err="1" smtClean="0">
                <a:solidFill>
                  <a:srgbClr val="00B050"/>
                </a:solidFill>
              </a:rPr>
              <a:t>khu</a:t>
            </a:r>
            <a:r>
              <a:rPr lang="en-US" sz="2400" dirty="0" smtClean="0">
                <a:solidFill>
                  <a:srgbClr val="00B050"/>
                </a:solidFill>
              </a:rPr>
              <a:t> </a:t>
            </a:r>
            <a:r>
              <a:rPr lang="en-US" sz="2400" dirty="0" err="1" smtClean="0">
                <a:solidFill>
                  <a:srgbClr val="00B050"/>
                </a:solidFill>
              </a:rPr>
              <a:t>vực</a:t>
            </a:r>
            <a:r>
              <a:rPr lang="en-US" sz="2400" dirty="0" smtClean="0">
                <a:solidFill>
                  <a:srgbClr val="00B050"/>
                </a:solidFill>
              </a:rPr>
              <a:t> </a:t>
            </a:r>
            <a:r>
              <a:rPr lang="en-US" sz="2400" dirty="0" err="1" smtClean="0">
                <a:solidFill>
                  <a:srgbClr val="00B050"/>
                </a:solidFill>
              </a:rPr>
              <a:t>Đông</a:t>
            </a:r>
            <a:r>
              <a:rPr lang="en-US" sz="2400" dirty="0" smtClean="0">
                <a:solidFill>
                  <a:srgbClr val="00B050"/>
                </a:solidFill>
              </a:rPr>
              <a:t> Nam Á</a:t>
            </a:r>
            <a:endParaRPr lang="en-US" sz="2400" dirty="0">
              <a:solidFill>
                <a:srgbClr val="00B050"/>
              </a:solidFill>
            </a:endParaRPr>
          </a:p>
        </p:txBody>
      </p:sp>
      <p:sp>
        <p:nvSpPr>
          <p:cNvPr id="8" name="Text Placeholder 7"/>
          <p:cNvSpPr>
            <a:spLocks noGrp="1"/>
          </p:cNvSpPr>
          <p:nvPr>
            <p:ph type="body" sz="quarter" idx="11"/>
          </p:nvPr>
        </p:nvSpPr>
        <p:spPr/>
        <p:txBody>
          <a:bodyPr/>
          <a:lstStyle/>
          <a:p>
            <a:r>
              <a:rPr lang="en-US" sz="2800">
                <a:solidFill>
                  <a:srgbClr val="FF0000"/>
                </a:solidFill>
              </a:rPr>
              <a:t>NHIỆM VỤ VÀ NHỮNG GIẢI PHÁP CHỦ YẾU</a:t>
            </a:r>
          </a:p>
        </p:txBody>
      </p:sp>
      <p:sp>
        <p:nvSpPr>
          <p:cNvPr id="2" name="Text Placeholder 1"/>
          <p:cNvSpPr>
            <a:spLocks noGrp="1"/>
          </p:cNvSpPr>
          <p:nvPr>
            <p:ph type="body" sz="quarter" idx="12"/>
          </p:nvPr>
        </p:nvSpPr>
        <p:spPr/>
        <p:txBody>
          <a:bodyPr/>
          <a:lstStyle/>
          <a:p>
            <a:pPr marL="57150" algn="just">
              <a:spcBef>
                <a:spcPts val="0"/>
              </a:spcBef>
              <a:spcAft>
                <a:spcPts val="0"/>
              </a:spcAft>
            </a:pPr>
            <a:r>
              <a:rPr lang="en-US" smtClean="0">
                <a:solidFill>
                  <a:srgbClr val="0000CC"/>
                </a:solidFill>
              </a:rPr>
              <a:t>3. Đổi </a:t>
            </a:r>
            <a:r>
              <a:rPr lang="en-US">
                <a:solidFill>
                  <a:srgbClr val="0000CC"/>
                </a:solidFill>
              </a:rPr>
              <a:t>mới căn bản và toàn diện giáo </a:t>
            </a:r>
            <a:r>
              <a:rPr lang="en-US" smtClean="0">
                <a:solidFill>
                  <a:srgbClr val="0000CC"/>
                </a:solidFill>
              </a:rPr>
              <a:t>dục–đào </a:t>
            </a:r>
            <a:r>
              <a:rPr lang="en-US">
                <a:solidFill>
                  <a:srgbClr val="0000CC"/>
                </a:solidFill>
              </a:rPr>
              <a:t>tạo</a:t>
            </a:r>
          </a:p>
        </p:txBody>
      </p:sp>
    </p:spTree>
    <p:extLst>
      <p:ext uri="{BB962C8B-B14F-4D97-AF65-F5344CB8AC3E}">
        <p14:creationId xmlns:p14="http://schemas.microsoft.com/office/powerpoint/2010/main" val="965897724"/>
      </p:ext>
    </p:extLst>
  </p:cSld>
  <p:clrMapOvr>
    <a:masterClrMapping/>
  </p:clrMapOvr>
  <mc:AlternateContent xmlns:mc="http://schemas.openxmlformats.org/markup-compatibility/2006" xmlns:p14="http://schemas.microsoft.com/office/powerpoint/2010/main">
    <mc:Choice Requires="p14">
      <p:transition spd="slow" p14:dur="1600" advClick="0">
        <p14:prism isInverted="1"/>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Effect transition="in" filter="fade">
                                      <p:cBhvr>
                                        <p:cTn id="11" dur="1000"/>
                                        <p:tgtEl>
                                          <p:spTgt spid="6">
                                            <p:txEl>
                                              <p:pRg st="0" end="0"/>
                                            </p:txEl>
                                          </p:spTgt>
                                        </p:tgtEl>
                                      </p:cBhvr>
                                    </p:animEffect>
                                    <p:anim calcmode="lin" valueType="num">
                                      <p:cBhvr>
                                        <p:cTn id="12"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13"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grpId="0" nodeType="afterEffect">
                                  <p:stCondLst>
                                    <p:cond delay="0"/>
                                  </p:stCondLst>
                                  <p:childTnLst>
                                    <p:set>
                                      <p:cBhvr>
                                        <p:cTn id="16" dur="1" fill="hold">
                                          <p:stCondLst>
                                            <p:cond delay="0"/>
                                          </p:stCondLst>
                                        </p:cTn>
                                        <p:tgtEl>
                                          <p:spTgt spid="6">
                                            <p:txEl>
                                              <p:pRg st="1" end="1"/>
                                            </p:txEl>
                                          </p:spTgt>
                                        </p:tgtEl>
                                        <p:attrNameLst>
                                          <p:attrName>style.visibility</p:attrName>
                                        </p:attrNameLst>
                                      </p:cBhvr>
                                      <p:to>
                                        <p:strVal val="visible"/>
                                      </p:to>
                                    </p:set>
                                    <p:animEffect transition="in" filter="fade">
                                      <p:cBhvr>
                                        <p:cTn id="17" dur="1000"/>
                                        <p:tgtEl>
                                          <p:spTgt spid="6">
                                            <p:txEl>
                                              <p:pRg st="1" end="1"/>
                                            </p:txEl>
                                          </p:spTgt>
                                        </p:tgtEl>
                                      </p:cBhvr>
                                    </p:animEffect>
                                    <p:anim calcmode="lin" valueType="num">
                                      <p:cBhvr>
                                        <p:cTn id="18"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19"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build="p"/>
      <p:bldP spid="2"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quarter" idx="10"/>
          </p:nvPr>
        </p:nvSpPr>
        <p:spPr>
          <a:xfrm>
            <a:off x="76200" y="1752600"/>
            <a:ext cx="8915400" cy="5029200"/>
          </a:xfrm>
        </p:spPr>
        <p:txBody>
          <a:bodyPr/>
          <a:lstStyle/>
          <a:p>
            <a:pPr marL="514350" indent="-457200" algn="just">
              <a:spcBef>
                <a:spcPts val="0"/>
              </a:spcBef>
              <a:spcAft>
                <a:spcPts val="0"/>
              </a:spcAft>
            </a:pPr>
            <a:r>
              <a:rPr lang="en-US"/>
              <a:t>Xây dựng , phát triển đội ngũ Nhà giáo và cán bộ quản lý giáo dục; nghiên cứu, đề xuất đổi mới chính sách, cơ chế tài chính, coi trọng quản lý chất lượng, huy động sự tham gia của xã hội, nâng cao hiệu quả đầu tư phát triển giáo dục – đào tạo; tăng quyền tự chủ và nâng cao trách nhiệm xã hội của các cơ sở giáo dục; coi trọng quản lý chất lượng</a:t>
            </a:r>
            <a:endParaRPr lang="en-US" sz="2800">
              <a:solidFill>
                <a:schemeClr val="accent1"/>
              </a:solidFill>
            </a:endParaRPr>
          </a:p>
        </p:txBody>
      </p:sp>
      <p:sp>
        <p:nvSpPr>
          <p:cNvPr id="8" name="Text Placeholder 7"/>
          <p:cNvSpPr>
            <a:spLocks noGrp="1"/>
          </p:cNvSpPr>
          <p:nvPr>
            <p:ph type="body" sz="quarter" idx="11"/>
          </p:nvPr>
        </p:nvSpPr>
        <p:spPr/>
        <p:txBody>
          <a:bodyPr/>
          <a:lstStyle/>
          <a:p>
            <a:r>
              <a:rPr lang="en-US" sz="2800">
                <a:solidFill>
                  <a:srgbClr val="FF0000"/>
                </a:solidFill>
              </a:rPr>
              <a:t>NHIỆM VỤ VÀ NHỮNG GIẢI PHÁP CHỦ YẾU</a:t>
            </a:r>
          </a:p>
        </p:txBody>
      </p:sp>
      <p:sp>
        <p:nvSpPr>
          <p:cNvPr id="2" name="Text Placeholder 1"/>
          <p:cNvSpPr>
            <a:spLocks noGrp="1"/>
          </p:cNvSpPr>
          <p:nvPr>
            <p:ph type="body" sz="quarter" idx="12"/>
          </p:nvPr>
        </p:nvSpPr>
        <p:spPr/>
        <p:txBody>
          <a:bodyPr/>
          <a:lstStyle/>
          <a:p>
            <a:pPr marL="57150" algn="just">
              <a:spcBef>
                <a:spcPts val="0"/>
              </a:spcBef>
              <a:spcAft>
                <a:spcPts val="0"/>
              </a:spcAft>
            </a:pPr>
            <a:r>
              <a:rPr lang="en-US" smtClean="0">
                <a:solidFill>
                  <a:srgbClr val="0000CC"/>
                </a:solidFill>
              </a:rPr>
              <a:t>3. Đổi </a:t>
            </a:r>
            <a:r>
              <a:rPr lang="en-US">
                <a:solidFill>
                  <a:srgbClr val="0000CC"/>
                </a:solidFill>
              </a:rPr>
              <a:t>mới căn bản và toàn diện giáo </a:t>
            </a:r>
            <a:r>
              <a:rPr lang="en-US" smtClean="0">
                <a:solidFill>
                  <a:srgbClr val="0000CC"/>
                </a:solidFill>
              </a:rPr>
              <a:t>dục–đào </a:t>
            </a:r>
            <a:r>
              <a:rPr lang="en-US">
                <a:solidFill>
                  <a:srgbClr val="0000CC"/>
                </a:solidFill>
              </a:rPr>
              <a:t>tạo</a:t>
            </a:r>
          </a:p>
        </p:txBody>
      </p:sp>
    </p:spTree>
    <p:extLst>
      <p:ext uri="{BB962C8B-B14F-4D97-AF65-F5344CB8AC3E}">
        <p14:creationId xmlns:p14="http://schemas.microsoft.com/office/powerpoint/2010/main" val="2730864036"/>
      </p:ext>
    </p:extLst>
  </p:cSld>
  <p:clrMapOvr>
    <a:masterClrMapping/>
  </p:clrMapOvr>
  <mc:AlternateContent xmlns:mc="http://schemas.openxmlformats.org/markup-compatibility/2006" xmlns:p14="http://schemas.microsoft.com/office/powerpoint/2010/main">
    <mc:Choice Requires="p14">
      <p:transition spd="slow" p14:dur="1100" advClick="0">
        <p14:switch dir="r"/>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Effect transition="in" filter="fade">
                                      <p:cBhvr>
                                        <p:cTn id="11" dur="1000"/>
                                        <p:tgtEl>
                                          <p:spTgt spid="6">
                                            <p:txEl>
                                              <p:pRg st="0" end="0"/>
                                            </p:txEl>
                                          </p:spTgt>
                                        </p:tgtEl>
                                      </p:cBhvr>
                                    </p:animEffect>
                                    <p:anim calcmode="lin" valueType="num">
                                      <p:cBhvr>
                                        <p:cTn id="12"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13"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P spid="2"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quarter" idx="10"/>
          </p:nvPr>
        </p:nvSpPr>
        <p:spPr>
          <a:xfrm>
            <a:off x="76200" y="2057400"/>
            <a:ext cx="8915400" cy="4572000"/>
          </a:xfrm>
        </p:spPr>
        <p:txBody>
          <a:bodyPr/>
          <a:lstStyle/>
          <a:p>
            <a:pPr marL="514350" indent="-457200" algn="just">
              <a:spcBef>
                <a:spcPts val="0"/>
              </a:spcBef>
              <a:spcAft>
                <a:spcPts val="0"/>
              </a:spcAft>
            </a:pPr>
            <a:r>
              <a:rPr lang="en-US" sz="2800"/>
              <a:t>Phát triển mạnh mẽ khoa học – công nghệ và đổi mới sáng tạo trở thành động lực chủ yếu phát triển kinh tế - xã hội gắn với phát triển kinh tế tri </a:t>
            </a:r>
            <a:r>
              <a:rPr lang="en-US" sz="2800" smtClean="0"/>
              <a:t>thức</a:t>
            </a:r>
          </a:p>
          <a:p>
            <a:pPr marL="514350" indent="-457200" algn="just">
              <a:spcBef>
                <a:spcPts val="0"/>
              </a:spcBef>
              <a:spcAft>
                <a:spcPts val="0"/>
              </a:spcAft>
            </a:pPr>
            <a:r>
              <a:rPr lang="en-US" sz="2800" smtClean="0"/>
              <a:t>Khuyến </a:t>
            </a:r>
            <a:r>
              <a:rPr lang="en-US" sz="2800"/>
              <a:t>khích đầu tư xã hội, tăng đầu tư công để nâng chất lượng, hiệu quả các chương trình khoa học – công nghệ trọng điểm; có cơ chế thích hợp để gắn kết sử dụng cơ sở nghiên cứu, thí nghiệm của các cơ quan nghiên cứu, trường đại học trên địa bàn và khuyến khích các thành phần kinh tế đầu tư nghiên cứu phát triển, đổi mới công nghệ; tăng cường hợp tác quốc tế; coi trọng, phát huy vai trò khoa học xã hội và nhân văn.</a:t>
            </a:r>
          </a:p>
        </p:txBody>
      </p:sp>
      <p:sp>
        <p:nvSpPr>
          <p:cNvPr id="8" name="Text Placeholder 7"/>
          <p:cNvSpPr>
            <a:spLocks noGrp="1"/>
          </p:cNvSpPr>
          <p:nvPr>
            <p:ph type="body" sz="quarter" idx="11"/>
          </p:nvPr>
        </p:nvSpPr>
        <p:spPr/>
        <p:txBody>
          <a:bodyPr/>
          <a:lstStyle/>
          <a:p>
            <a:r>
              <a:rPr lang="en-US" sz="2800">
                <a:solidFill>
                  <a:srgbClr val="FF0000"/>
                </a:solidFill>
              </a:rPr>
              <a:t>NHIỆM VỤ VÀ NHỮNG GIẢI PHÁP CHỦ YẾU</a:t>
            </a:r>
          </a:p>
        </p:txBody>
      </p:sp>
      <p:sp>
        <p:nvSpPr>
          <p:cNvPr id="2" name="Text Placeholder 1"/>
          <p:cNvSpPr>
            <a:spLocks noGrp="1"/>
          </p:cNvSpPr>
          <p:nvPr>
            <p:ph type="body" sz="quarter" idx="12"/>
          </p:nvPr>
        </p:nvSpPr>
        <p:spPr/>
        <p:txBody>
          <a:bodyPr/>
          <a:lstStyle/>
          <a:p>
            <a:pPr marL="57150" algn="just">
              <a:spcBef>
                <a:spcPts val="0"/>
              </a:spcBef>
              <a:spcAft>
                <a:spcPts val="0"/>
              </a:spcAft>
            </a:pPr>
            <a:r>
              <a:rPr lang="en-US" sz="2800" smtClean="0">
                <a:solidFill>
                  <a:srgbClr val="0000CC"/>
                </a:solidFill>
              </a:rPr>
              <a:t>4. Phát </a:t>
            </a:r>
            <a:r>
              <a:rPr lang="en-US" sz="2800">
                <a:solidFill>
                  <a:srgbClr val="0000CC"/>
                </a:solidFill>
              </a:rPr>
              <a:t>triển, ứng dụng mạnh mẽ khoa học – công nghệ thật sự là động lực phát triển kinh tế - xã hội</a:t>
            </a:r>
            <a:endParaRPr lang="en-US" sz="3000">
              <a:solidFill>
                <a:srgbClr val="0000CC"/>
              </a:solidFill>
            </a:endParaRPr>
          </a:p>
        </p:txBody>
      </p:sp>
    </p:spTree>
    <p:extLst>
      <p:ext uri="{BB962C8B-B14F-4D97-AF65-F5344CB8AC3E}">
        <p14:creationId xmlns:p14="http://schemas.microsoft.com/office/powerpoint/2010/main" val="4204172366"/>
      </p:ext>
    </p:extLst>
  </p:cSld>
  <p:clrMapOvr>
    <a:masterClrMapping/>
  </p:clrMapOvr>
  <mc:AlternateContent xmlns:mc="http://schemas.openxmlformats.org/markup-compatibility/2006" xmlns:p14="http://schemas.microsoft.com/office/powerpoint/2010/main">
    <mc:Choice Requires="p14">
      <p:transition spd="slow" p14:dur="1600" advClick="0">
        <p14:prism isInverted="1"/>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Effect transition="in" filter="fade">
                                      <p:cBhvr>
                                        <p:cTn id="11" dur="1000"/>
                                        <p:tgtEl>
                                          <p:spTgt spid="6">
                                            <p:txEl>
                                              <p:pRg st="0" end="0"/>
                                            </p:txEl>
                                          </p:spTgt>
                                        </p:tgtEl>
                                      </p:cBhvr>
                                    </p:animEffect>
                                    <p:anim calcmode="lin" valueType="num">
                                      <p:cBhvr>
                                        <p:cTn id="12"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13"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grpId="0" nodeType="afterEffect">
                                  <p:stCondLst>
                                    <p:cond delay="0"/>
                                  </p:stCondLst>
                                  <p:childTnLst>
                                    <p:set>
                                      <p:cBhvr>
                                        <p:cTn id="16" dur="1" fill="hold">
                                          <p:stCondLst>
                                            <p:cond delay="0"/>
                                          </p:stCondLst>
                                        </p:cTn>
                                        <p:tgtEl>
                                          <p:spTgt spid="6">
                                            <p:txEl>
                                              <p:pRg st="1" end="1"/>
                                            </p:txEl>
                                          </p:spTgt>
                                        </p:tgtEl>
                                        <p:attrNameLst>
                                          <p:attrName>style.visibility</p:attrName>
                                        </p:attrNameLst>
                                      </p:cBhvr>
                                      <p:to>
                                        <p:strVal val="visible"/>
                                      </p:to>
                                    </p:set>
                                    <p:animEffect transition="in" filter="fade">
                                      <p:cBhvr>
                                        <p:cTn id="17" dur="1000"/>
                                        <p:tgtEl>
                                          <p:spTgt spid="6">
                                            <p:txEl>
                                              <p:pRg st="1" end="1"/>
                                            </p:txEl>
                                          </p:spTgt>
                                        </p:tgtEl>
                                      </p:cBhvr>
                                    </p:animEffect>
                                    <p:anim calcmode="lin" valueType="num">
                                      <p:cBhvr>
                                        <p:cTn id="18"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19"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P spid="2"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quarter" idx="10"/>
          </p:nvPr>
        </p:nvSpPr>
        <p:spPr>
          <a:xfrm>
            <a:off x="76200" y="1600200"/>
            <a:ext cx="8915400" cy="5029200"/>
          </a:xfrm>
        </p:spPr>
        <p:txBody>
          <a:bodyPr/>
          <a:lstStyle/>
          <a:p>
            <a:pPr marL="514350" indent="-457200" algn="just">
              <a:spcBef>
                <a:spcPts val="0"/>
              </a:spcBef>
              <a:spcAft>
                <a:spcPts val="0"/>
              </a:spcAft>
            </a:pPr>
            <a:r>
              <a:rPr lang="en-US" sz="2700"/>
              <a:t>Xây dựng môi trường văn hóa để con người phát triển toàn diện; nghiên cứu, phát huy đặc trưng, tính cách con người thành phố trong đặc điểm chung của con người Việt Nam. Bảo tồn, phát huy giá trị văn hóa truyền thống của cộng đồng các dân tộc, các giá trị văn hóa mang nét đặc trưng của Nhân dân thành phố; đầu tư xây dựng một số công trình văn hóa tiêu biểu; phát triển thiết chế văn hóa cơ sở; khuyến khích sáng tạo, sáng tác và quảng bá các tác phẩm văn học – nghệ thuật có giá trị tư tưởng, nghệ thuật </a:t>
            </a:r>
            <a:r>
              <a:rPr lang="en-US" sz="2700" smtClean="0"/>
              <a:t>cao</a:t>
            </a:r>
          </a:p>
          <a:p>
            <a:pPr marL="514350" indent="-457200" algn="just">
              <a:spcBef>
                <a:spcPts val="0"/>
              </a:spcBef>
              <a:spcAft>
                <a:spcPts val="0"/>
              </a:spcAft>
            </a:pPr>
            <a:r>
              <a:rPr lang="en-US" sz="2700"/>
              <a:t>Phát triển hệ thống truyền thông đại chúng theo đúng quy hoạch quản lý báo chí, hoạt động đúng tôn chỉ, mục đích, phục vụ mục tiêu xây dựng, bảo vệ và phát triển thành phố</a:t>
            </a:r>
          </a:p>
        </p:txBody>
      </p:sp>
      <p:sp>
        <p:nvSpPr>
          <p:cNvPr id="8" name="Text Placeholder 7"/>
          <p:cNvSpPr>
            <a:spLocks noGrp="1"/>
          </p:cNvSpPr>
          <p:nvPr>
            <p:ph type="body" sz="quarter" idx="11"/>
          </p:nvPr>
        </p:nvSpPr>
        <p:spPr/>
        <p:txBody>
          <a:bodyPr/>
          <a:lstStyle/>
          <a:p>
            <a:r>
              <a:rPr lang="en-US" sz="2800">
                <a:solidFill>
                  <a:srgbClr val="FF0000"/>
                </a:solidFill>
              </a:rPr>
              <a:t>NHIỆM VỤ VÀ NHỮNG GIẢI PHÁP CHỦ YẾU</a:t>
            </a:r>
          </a:p>
        </p:txBody>
      </p:sp>
      <p:sp>
        <p:nvSpPr>
          <p:cNvPr id="2" name="Text Placeholder 1"/>
          <p:cNvSpPr>
            <a:spLocks noGrp="1"/>
          </p:cNvSpPr>
          <p:nvPr>
            <p:ph type="body" sz="quarter" idx="12"/>
          </p:nvPr>
        </p:nvSpPr>
        <p:spPr/>
        <p:txBody>
          <a:bodyPr/>
          <a:lstStyle/>
          <a:p>
            <a:pPr marL="57150" algn="just">
              <a:spcBef>
                <a:spcPts val="0"/>
              </a:spcBef>
              <a:spcAft>
                <a:spcPts val="0"/>
              </a:spcAft>
            </a:pPr>
            <a:r>
              <a:rPr lang="en-US" sz="2800" smtClean="0">
                <a:solidFill>
                  <a:srgbClr val="0000CC"/>
                </a:solidFill>
              </a:rPr>
              <a:t>5. Phát </a:t>
            </a:r>
            <a:r>
              <a:rPr lang="en-US" sz="2800">
                <a:solidFill>
                  <a:srgbClr val="0000CC"/>
                </a:solidFill>
              </a:rPr>
              <a:t>triển văn hóa, xây dựng con người</a:t>
            </a:r>
            <a:endParaRPr lang="en-US" sz="3000">
              <a:solidFill>
                <a:srgbClr val="0000CC"/>
              </a:solidFill>
            </a:endParaRPr>
          </a:p>
        </p:txBody>
      </p:sp>
    </p:spTree>
    <p:extLst>
      <p:ext uri="{BB962C8B-B14F-4D97-AF65-F5344CB8AC3E}">
        <p14:creationId xmlns:p14="http://schemas.microsoft.com/office/powerpoint/2010/main" val="3479039448"/>
      </p:ext>
    </p:extLst>
  </p:cSld>
  <p:clrMapOvr>
    <a:masterClrMapping/>
  </p:clrMapOvr>
  <mc:AlternateContent xmlns:mc="http://schemas.openxmlformats.org/markup-compatibility/2006" xmlns:p14="http://schemas.microsoft.com/office/powerpoint/2010/main">
    <mc:Choice Requires="p14">
      <p:transition spd="slow" p14:dur="1100" advClick="0">
        <p14:switch dir="r"/>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Effect transition="in" filter="fade">
                                      <p:cBhvr>
                                        <p:cTn id="11" dur="1000"/>
                                        <p:tgtEl>
                                          <p:spTgt spid="6">
                                            <p:txEl>
                                              <p:pRg st="0" end="0"/>
                                            </p:txEl>
                                          </p:spTgt>
                                        </p:tgtEl>
                                      </p:cBhvr>
                                    </p:animEffect>
                                    <p:anim calcmode="lin" valueType="num">
                                      <p:cBhvr>
                                        <p:cTn id="12"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13"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grpId="0" nodeType="afterEffect">
                                  <p:stCondLst>
                                    <p:cond delay="0"/>
                                  </p:stCondLst>
                                  <p:childTnLst>
                                    <p:set>
                                      <p:cBhvr>
                                        <p:cTn id="16" dur="1" fill="hold">
                                          <p:stCondLst>
                                            <p:cond delay="0"/>
                                          </p:stCondLst>
                                        </p:cTn>
                                        <p:tgtEl>
                                          <p:spTgt spid="6">
                                            <p:txEl>
                                              <p:pRg st="1" end="1"/>
                                            </p:txEl>
                                          </p:spTgt>
                                        </p:tgtEl>
                                        <p:attrNameLst>
                                          <p:attrName>style.visibility</p:attrName>
                                        </p:attrNameLst>
                                      </p:cBhvr>
                                      <p:to>
                                        <p:strVal val="visible"/>
                                      </p:to>
                                    </p:set>
                                    <p:animEffect transition="in" filter="fade">
                                      <p:cBhvr>
                                        <p:cTn id="17" dur="1000"/>
                                        <p:tgtEl>
                                          <p:spTgt spid="6">
                                            <p:txEl>
                                              <p:pRg st="1" end="1"/>
                                            </p:txEl>
                                          </p:spTgt>
                                        </p:tgtEl>
                                      </p:cBhvr>
                                    </p:animEffect>
                                    <p:anim calcmode="lin" valueType="num">
                                      <p:cBhvr>
                                        <p:cTn id="18"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19"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P spid="2"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quarter" idx="10"/>
          </p:nvPr>
        </p:nvSpPr>
        <p:spPr>
          <a:xfrm>
            <a:off x="76200" y="1600200"/>
            <a:ext cx="8915400" cy="5029200"/>
          </a:xfrm>
        </p:spPr>
        <p:txBody>
          <a:bodyPr/>
          <a:lstStyle/>
          <a:p>
            <a:pPr marL="514350" indent="-457200" algn="just">
              <a:spcBef>
                <a:spcPts val="0"/>
              </a:spcBef>
              <a:spcAft>
                <a:spcPts val="0"/>
              </a:spcAft>
            </a:pPr>
            <a:r>
              <a:rPr lang="en-US" sz="2800"/>
              <a:t>Phát triển ngành y tế thành phố đáp ứng tốt hơn nhu cầu bảo vệ, nâng cao sức khỏe, phòng bệnh; nhu cầu khám, chữa bệnh của Nhân dân; khẩn trương và kiên trì thực hiện đồng bộ, hiệu quả các giải pháp chấm dứt tình trạng quá tải các bệnh viện tuyến </a:t>
            </a:r>
            <a:r>
              <a:rPr lang="en-US" sz="2800" smtClean="0"/>
              <a:t>trên</a:t>
            </a:r>
          </a:p>
          <a:p>
            <a:pPr marL="514350" indent="-457200" algn="just">
              <a:spcBef>
                <a:spcPts val="0"/>
              </a:spcBef>
              <a:spcAft>
                <a:spcPts val="0"/>
              </a:spcAft>
            </a:pPr>
            <a:r>
              <a:rPr lang="en-US" sz="2800"/>
              <a:t>Phát triển mạnh và nâng cao chất lượng các phong trào thể dục – thể thao quần chúng, nâng cao thể chất của Nhân dân; chú trọng đầu tư phát triển thể dục – thể thao học đường; đẩy mạnh xã hội hóa các hoạt động thể thao. Phát triển thể thao thành tích cao. Đầu tư xây dựng Khu Liên hợp thể thao Rạch Chiếc</a:t>
            </a:r>
            <a:r>
              <a:rPr lang="en-US" sz="2800" smtClean="0"/>
              <a:t>.</a:t>
            </a:r>
            <a:endParaRPr lang="en-US" sz="2800"/>
          </a:p>
        </p:txBody>
      </p:sp>
      <p:sp>
        <p:nvSpPr>
          <p:cNvPr id="8" name="Text Placeholder 7"/>
          <p:cNvSpPr>
            <a:spLocks noGrp="1"/>
          </p:cNvSpPr>
          <p:nvPr>
            <p:ph type="body" sz="quarter" idx="11"/>
          </p:nvPr>
        </p:nvSpPr>
        <p:spPr/>
        <p:txBody>
          <a:bodyPr/>
          <a:lstStyle/>
          <a:p>
            <a:r>
              <a:rPr lang="en-US" sz="2800">
                <a:solidFill>
                  <a:srgbClr val="FF0000"/>
                </a:solidFill>
              </a:rPr>
              <a:t>NHIỆM VỤ VÀ NHỮNG GIẢI PHÁP CHỦ YẾU</a:t>
            </a:r>
          </a:p>
        </p:txBody>
      </p:sp>
      <p:sp>
        <p:nvSpPr>
          <p:cNvPr id="2" name="Text Placeholder 1"/>
          <p:cNvSpPr>
            <a:spLocks noGrp="1"/>
          </p:cNvSpPr>
          <p:nvPr>
            <p:ph type="body" sz="quarter" idx="12"/>
          </p:nvPr>
        </p:nvSpPr>
        <p:spPr/>
        <p:txBody>
          <a:bodyPr/>
          <a:lstStyle/>
          <a:p>
            <a:pPr marL="57150" algn="just">
              <a:spcBef>
                <a:spcPts val="0"/>
              </a:spcBef>
              <a:spcAft>
                <a:spcPts val="0"/>
              </a:spcAft>
            </a:pPr>
            <a:r>
              <a:rPr lang="en-US" sz="2800" smtClean="0">
                <a:solidFill>
                  <a:srgbClr val="0000CC"/>
                </a:solidFill>
              </a:rPr>
              <a:t>6. Phát </a:t>
            </a:r>
            <a:r>
              <a:rPr lang="en-US" sz="2800">
                <a:solidFill>
                  <a:srgbClr val="0000CC"/>
                </a:solidFill>
              </a:rPr>
              <a:t>triển y tế, thể dục – thể thao</a:t>
            </a:r>
            <a:endParaRPr lang="en-US" sz="3000">
              <a:solidFill>
                <a:srgbClr val="0000CC"/>
              </a:solidFill>
            </a:endParaRPr>
          </a:p>
        </p:txBody>
      </p:sp>
    </p:spTree>
    <p:extLst>
      <p:ext uri="{BB962C8B-B14F-4D97-AF65-F5344CB8AC3E}">
        <p14:creationId xmlns:p14="http://schemas.microsoft.com/office/powerpoint/2010/main" val="3816190421"/>
      </p:ext>
    </p:extLst>
  </p:cSld>
  <p:clrMapOvr>
    <a:masterClrMapping/>
  </p:clrMapOvr>
  <mc:AlternateContent xmlns:mc="http://schemas.openxmlformats.org/markup-compatibility/2006" xmlns:p14="http://schemas.microsoft.com/office/powerpoint/2010/main">
    <mc:Choice Requires="p14">
      <p:transition spd="slow" p14:dur="1100" advClick="0">
        <p14:switch dir="r"/>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Effect transition="in" filter="fade">
                                      <p:cBhvr>
                                        <p:cTn id="11" dur="1000"/>
                                        <p:tgtEl>
                                          <p:spTgt spid="6">
                                            <p:txEl>
                                              <p:pRg st="0" end="0"/>
                                            </p:txEl>
                                          </p:spTgt>
                                        </p:tgtEl>
                                      </p:cBhvr>
                                    </p:animEffect>
                                    <p:anim calcmode="lin" valueType="num">
                                      <p:cBhvr>
                                        <p:cTn id="12"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13"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grpId="0" nodeType="afterEffect">
                                  <p:stCondLst>
                                    <p:cond delay="0"/>
                                  </p:stCondLst>
                                  <p:childTnLst>
                                    <p:set>
                                      <p:cBhvr>
                                        <p:cTn id="16" dur="1" fill="hold">
                                          <p:stCondLst>
                                            <p:cond delay="0"/>
                                          </p:stCondLst>
                                        </p:cTn>
                                        <p:tgtEl>
                                          <p:spTgt spid="6">
                                            <p:txEl>
                                              <p:pRg st="1" end="1"/>
                                            </p:txEl>
                                          </p:spTgt>
                                        </p:tgtEl>
                                        <p:attrNameLst>
                                          <p:attrName>style.visibility</p:attrName>
                                        </p:attrNameLst>
                                      </p:cBhvr>
                                      <p:to>
                                        <p:strVal val="visible"/>
                                      </p:to>
                                    </p:set>
                                    <p:animEffect transition="in" filter="fade">
                                      <p:cBhvr>
                                        <p:cTn id="17" dur="1000"/>
                                        <p:tgtEl>
                                          <p:spTgt spid="6">
                                            <p:txEl>
                                              <p:pRg st="1" end="1"/>
                                            </p:txEl>
                                          </p:spTgt>
                                        </p:tgtEl>
                                      </p:cBhvr>
                                    </p:animEffect>
                                    <p:anim calcmode="lin" valueType="num">
                                      <p:cBhvr>
                                        <p:cTn id="18"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19"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P spid="2"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quarter" idx="10"/>
          </p:nvPr>
        </p:nvSpPr>
        <p:spPr>
          <a:xfrm>
            <a:off x="76200" y="1600200"/>
            <a:ext cx="8915400" cy="5029200"/>
          </a:xfrm>
        </p:spPr>
        <p:txBody>
          <a:bodyPr/>
          <a:lstStyle/>
          <a:p>
            <a:pPr algn="just"/>
            <a:r>
              <a:rPr lang="en-US" sz="2400" dirty="0" err="1"/>
              <a:t>Tăng</a:t>
            </a:r>
            <a:r>
              <a:rPr lang="en-US" sz="2400" dirty="0"/>
              <a:t> </a:t>
            </a:r>
            <a:r>
              <a:rPr lang="en-US" sz="2400" dirty="0" err="1"/>
              <a:t>cường</a:t>
            </a:r>
            <a:r>
              <a:rPr lang="en-US" sz="2400" dirty="0"/>
              <a:t> </a:t>
            </a:r>
            <a:r>
              <a:rPr lang="en-US" sz="2400" dirty="0" err="1"/>
              <a:t>cải</a:t>
            </a:r>
            <a:r>
              <a:rPr lang="en-US" sz="2400" dirty="0"/>
              <a:t> </a:t>
            </a:r>
            <a:r>
              <a:rPr lang="en-US" sz="2400" dirty="0" err="1"/>
              <a:t>thiện</a:t>
            </a:r>
            <a:r>
              <a:rPr lang="en-US" sz="2400" dirty="0"/>
              <a:t> </a:t>
            </a:r>
            <a:r>
              <a:rPr lang="en-US" sz="2400" dirty="0" err="1"/>
              <a:t>đời</a:t>
            </a:r>
            <a:r>
              <a:rPr lang="en-US" sz="2400" dirty="0"/>
              <a:t> </a:t>
            </a:r>
            <a:r>
              <a:rPr lang="en-US" sz="2400" dirty="0" err="1"/>
              <a:t>sống</a:t>
            </a:r>
            <a:r>
              <a:rPr lang="en-US" sz="2400" dirty="0"/>
              <a:t> </a:t>
            </a:r>
            <a:r>
              <a:rPr lang="en-US" sz="2400" dirty="0" err="1"/>
              <a:t>cơ</a:t>
            </a:r>
            <a:r>
              <a:rPr lang="en-US" sz="2400" dirty="0"/>
              <a:t> </a:t>
            </a:r>
            <a:r>
              <a:rPr lang="en-US" sz="2400" dirty="0" err="1"/>
              <a:t>sở</a:t>
            </a:r>
            <a:r>
              <a:rPr lang="en-US" sz="2400" dirty="0"/>
              <a:t> </a:t>
            </a:r>
            <a:r>
              <a:rPr lang="en-US" sz="2400" dirty="0" err="1"/>
              <a:t>vật</a:t>
            </a:r>
            <a:r>
              <a:rPr lang="en-US" sz="2400" dirty="0"/>
              <a:t> </a:t>
            </a:r>
            <a:r>
              <a:rPr lang="en-US" sz="2400" dirty="0" err="1"/>
              <a:t>chất</a:t>
            </a:r>
            <a:r>
              <a:rPr lang="en-US" sz="2400" dirty="0"/>
              <a:t>, </a:t>
            </a:r>
            <a:r>
              <a:rPr lang="en-US" sz="2400" dirty="0" err="1"/>
              <a:t>văn</a:t>
            </a:r>
            <a:r>
              <a:rPr lang="en-US" sz="2400" dirty="0"/>
              <a:t> </a:t>
            </a:r>
            <a:r>
              <a:rPr lang="en-US" sz="2400" dirty="0" err="1"/>
              <a:t>hóa</a:t>
            </a:r>
            <a:r>
              <a:rPr lang="en-US" sz="2400" dirty="0"/>
              <a:t> </a:t>
            </a:r>
            <a:r>
              <a:rPr lang="en-US" sz="2400" dirty="0" err="1"/>
              <a:t>cho</a:t>
            </a:r>
            <a:r>
              <a:rPr lang="en-US" sz="2400" dirty="0"/>
              <a:t> </a:t>
            </a:r>
            <a:r>
              <a:rPr lang="en-US" sz="2400" dirty="0" err="1"/>
              <a:t>người</a:t>
            </a:r>
            <a:r>
              <a:rPr lang="en-US" sz="2400" dirty="0"/>
              <a:t> </a:t>
            </a:r>
            <a:r>
              <a:rPr lang="en-US" sz="2400" dirty="0" err="1"/>
              <a:t>có</a:t>
            </a:r>
            <a:r>
              <a:rPr lang="en-US" sz="2400" dirty="0"/>
              <a:t> </a:t>
            </a:r>
            <a:r>
              <a:rPr lang="en-US" sz="2400" dirty="0" err="1"/>
              <a:t>công</a:t>
            </a:r>
            <a:r>
              <a:rPr lang="en-US" sz="2400" dirty="0"/>
              <a:t> </a:t>
            </a:r>
            <a:r>
              <a:rPr lang="en-US" sz="2400" dirty="0" err="1"/>
              <a:t>và</a:t>
            </a:r>
            <a:r>
              <a:rPr lang="en-US" sz="2400" dirty="0"/>
              <a:t> </a:t>
            </a:r>
            <a:r>
              <a:rPr lang="en-US" sz="2400" dirty="0" err="1"/>
              <a:t>Nhân</a:t>
            </a:r>
            <a:r>
              <a:rPr lang="en-US" sz="2400" dirty="0"/>
              <a:t> </a:t>
            </a:r>
            <a:r>
              <a:rPr lang="en-US" sz="2400" dirty="0" err="1"/>
              <a:t>dân</a:t>
            </a:r>
            <a:r>
              <a:rPr lang="en-US" sz="2400" dirty="0"/>
              <a:t> </a:t>
            </a:r>
            <a:r>
              <a:rPr lang="en-US" sz="2400" dirty="0" err="1"/>
              <a:t>lao</a:t>
            </a:r>
            <a:r>
              <a:rPr lang="en-US" sz="2400" dirty="0"/>
              <a:t> </a:t>
            </a:r>
            <a:r>
              <a:rPr lang="en-US" sz="2400" dirty="0" err="1"/>
              <a:t>động</a:t>
            </a:r>
            <a:r>
              <a:rPr lang="en-US" sz="2400" dirty="0"/>
              <a:t>, </a:t>
            </a:r>
            <a:r>
              <a:rPr lang="en-US" sz="2400" dirty="0" err="1"/>
              <a:t>bảo</a:t>
            </a:r>
            <a:r>
              <a:rPr lang="en-US" sz="2400" dirty="0"/>
              <a:t> </a:t>
            </a:r>
            <a:r>
              <a:rPr lang="en-US" sz="2400" dirty="0" err="1"/>
              <a:t>đảm</a:t>
            </a:r>
            <a:r>
              <a:rPr lang="en-US" sz="2400" dirty="0"/>
              <a:t> </a:t>
            </a:r>
            <a:r>
              <a:rPr lang="en-US" sz="2400" dirty="0" err="1"/>
              <a:t>gia</a:t>
            </a:r>
            <a:r>
              <a:rPr lang="en-US" sz="2400" dirty="0"/>
              <a:t> </a:t>
            </a:r>
            <a:r>
              <a:rPr lang="en-US" sz="2400" dirty="0" err="1"/>
              <a:t>đình</a:t>
            </a:r>
            <a:r>
              <a:rPr lang="en-US" sz="2400" dirty="0"/>
              <a:t> </a:t>
            </a:r>
            <a:r>
              <a:rPr lang="en-US" sz="2400" dirty="0" err="1"/>
              <a:t>người</a:t>
            </a:r>
            <a:r>
              <a:rPr lang="en-US" sz="2400" dirty="0"/>
              <a:t> </a:t>
            </a:r>
            <a:r>
              <a:rPr lang="en-US" sz="2400" dirty="0" err="1"/>
              <a:t>có</a:t>
            </a:r>
            <a:r>
              <a:rPr lang="en-US" sz="2400" dirty="0"/>
              <a:t> </a:t>
            </a:r>
            <a:r>
              <a:rPr lang="en-US" sz="2400" dirty="0" err="1"/>
              <a:t>công</a:t>
            </a:r>
            <a:r>
              <a:rPr lang="en-US" sz="2400" dirty="0"/>
              <a:t> </a:t>
            </a:r>
            <a:r>
              <a:rPr lang="en-US" sz="2400" dirty="0" err="1"/>
              <a:t>có</a:t>
            </a:r>
            <a:r>
              <a:rPr lang="en-US" sz="2400" dirty="0"/>
              <a:t> </a:t>
            </a:r>
            <a:r>
              <a:rPr lang="en-US" sz="2400" dirty="0" err="1"/>
              <a:t>mức</a:t>
            </a:r>
            <a:r>
              <a:rPr lang="en-US" sz="2400" dirty="0"/>
              <a:t> </a:t>
            </a:r>
            <a:r>
              <a:rPr lang="en-US" sz="2400" dirty="0" err="1"/>
              <a:t>sống</a:t>
            </a:r>
            <a:r>
              <a:rPr lang="en-US" sz="2400" dirty="0"/>
              <a:t> </a:t>
            </a:r>
            <a:r>
              <a:rPr lang="en-US" sz="2400" dirty="0" err="1"/>
              <a:t>bằng</a:t>
            </a:r>
            <a:r>
              <a:rPr lang="en-US" sz="2400" dirty="0"/>
              <a:t> </a:t>
            </a:r>
            <a:r>
              <a:rPr lang="en-US" sz="2400" dirty="0" err="1"/>
              <a:t>hoặc</a:t>
            </a:r>
            <a:r>
              <a:rPr lang="en-US" sz="2400" dirty="0"/>
              <a:t> </a:t>
            </a:r>
            <a:r>
              <a:rPr lang="en-US" sz="2400" dirty="0" err="1"/>
              <a:t>cao</a:t>
            </a:r>
            <a:r>
              <a:rPr lang="en-US" sz="2400" dirty="0"/>
              <a:t> </a:t>
            </a:r>
            <a:r>
              <a:rPr lang="en-US" sz="2400" dirty="0" err="1"/>
              <a:t>hơn</a:t>
            </a:r>
            <a:r>
              <a:rPr lang="en-US" sz="2400" dirty="0"/>
              <a:t> </a:t>
            </a:r>
            <a:r>
              <a:rPr lang="en-US" sz="2400" dirty="0" err="1"/>
              <a:t>mức</a:t>
            </a:r>
            <a:r>
              <a:rPr lang="en-US" sz="2400" dirty="0"/>
              <a:t> </a:t>
            </a:r>
            <a:r>
              <a:rPr lang="en-US" sz="2400" dirty="0" err="1"/>
              <a:t>sống</a:t>
            </a:r>
            <a:r>
              <a:rPr lang="en-US" sz="2400" dirty="0"/>
              <a:t> </a:t>
            </a:r>
            <a:r>
              <a:rPr lang="en-US" sz="2400" dirty="0" err="1"/>
              <a:t>trung</a:t>
            </a:r>
            <a:r>
              <a:rPr lang="en-US" sz="2400" dirty="0"/>
              <a:t> </a:t>
            </a:r>
            <a:r>
              <a:rPr lang="en-US" sz="2400" dirty="0" err="1"/>
              <a:t>bình</a:t>
            </a:r>
            <a:r>
              <a:rPr lang="en-US" sz="2400" dirty="0"/>
              <a:t> </a:t>
            </a:r>
            <a:r>
              <a:rPr lang="en-US" sz="2400" dirty="0" err="1"/>
              <a:t>của</a:t>
            </a:r>
            <a:r>
              <a:rPr lang="en-US" sz="2400" dirty="0"/>
              <a:t> </a:t>
            </a:r>
            <a:r>
              <a:rPr lang="en-US" sz="2400" dirty="0" err="1"/>
              <a:t>người</a:t>
            </a:r>
            <a:r>
              <a:rPr lang="en-US" sz="2400" dirty="0"/>
              <a:t> </a:t>
            </a:r>
            <a:r>
              <a:rPr lang="en-US" sz="2400" dirty="0" err="1"/>
              <a:t>dân</a:t>
            </a:r>
            <a:r>
              <a:rPr lang="en-US" sz="2400" dirty="0"/>
              <a:t> </a:t>
            </a:r>
            <a:r>
              <a:rPr lang="en-US" sz="2400" dirty="0" err="1"/>
              <a:t>cùng</a:t>
            </a:r>
            <a:r>
              <a:rPr lang="en-US" sz="2400" dirty="0"/>
              <a:t> </a:t>
            </a:r>
            <a:r>
              <a:rPr lang="en-US" sz="2400" dirty="0" err="1"/>
              <a:t>địa</a:t>
            </a:r>
            <a:r>
              <a:rPr lang="en-US" sz="2400" dirty="0"/>
              <a:t> </a:t>
            </a:r>
            <a:r>
              <a:rPr lang="en-US" sz="2400" dirty="0" err="1"/>
              <a:t>bàn</a:t>
            </a:r>
            <a:r>
              <a:rPr lang="en-US" sz="2400" dirty="0"/>
              <a:t> </a:t>
            </a:r>
            <a:r>
              <a:rPr lang="en-US" sz="2400" dirty="0" err="1"/>
              <a:t>quận</a:t>
            </a:r>
            <a:r>
              <a:rPr lang="en-US" sz="2400" dirty="0"/>
              <a:t>, </a:t>
            </a:r>
            <a:r>
              <a:rPr lang="en-US" sz="2400" dirty="0" err="1"/>
              <a:t>huyện</a:t>
            </a:r>
            <a:r>
              <a:rPr lang="en-US" sz="2400" dirty="0"/>
              <a:t>; </a:t>
            </a:r>
            <a:r>
              <a:rPr lang="en-US" sz="2400" dirty="0" err="1"/>
              <a:t>tiếp</a:t>
            </a:r>
            <a:r>
              <a:rPr lang="en-US" sz="2400" dirty="0"/>
              <a:t> </a:t>
            </a:r>
            <a:r>
              <a:rPr lang="en-US" sz="2400" dirty="0" err="1"/>
              <a:t>tục</a:t>
            </a:r>
            <a:r>
              <a:rPr lang="en-US" sz="2400" dirty="0"/>
              <a:t> </a:t>
            </a:r>
            <a:r>
              <a:rPr lang="en-US" sz="2400" dirty="0" err="1"/>
              <a:t>thực</a:t>
            </a:r>
            <a:r>
              <a:rPr lang="en-US" sz="2400" dirty="0"/>
              <a:t> </a:t>
            </a:r>
            <a:r>
              <a:rPr lang="en-US" sz="2400" dirty="0" err="1"/>
              <a:t>hiện</a:t>
            </a:r>
            <a:r>
              <a:rPr lang="en-US" sz="2400" dirty="0"/>
              <a:t> </a:t>
            </a:r>
            <a:r>
              <a:rPr lang="en-US" sz="2400" dirty="0" err="1"/>
              <a:t>tốt</a:t>
            </a:r>
            <a:r>
              <a:rPr lang="en-US" sz="2400" dirty="0"/>
              <a:t> </a:t>
            </a:r>
            <a:r>
              <a:rPr lang="en-US" sz="2400" dirty="0" err="1"/>
              <a:t>các</a:t>
            </a:r>
            <a:r>
              <a:rPr lang="en-US" sz="2400" dirty="0"/>
              <a:t> </a:t>
            </a:r>
            <a:r>
              <a:rPr lang="en-US" sz="2400" dirty="0" err="1"/>
              <a:t>chính</a:t>
            </a:r>
            <a:r>
              <a:rPr lang="en-US" sz="2400" dirty="0"/>
              <a:t> </a:t>
            </a:r>
            <a:r>
              <a:rPr lang="en-US" sz="2400" dirty="0" err="1"/>
              <a:t>sách</a:t>
            </a:r>
            <a:r>
              <a:rPr lang="en-US" sz="2400" dirty="0"/>
              <a:t> </a:t>
            </a:r>
            <a:r>
              <a:rPr lang="en-US" sz="2400" dirty="0" err="1"/>
              <a:t>về</a:t>
            </a:r>
            <a:r>
              <a:rPr lang="en-US" sz="2400" dirty="0"/>
              <a:t> </a:t>
            </a:r>
            <a:r>
              <a:rPr lang="en-US" sz="2400" dirty="0" err="1"/>
              <a:t>ưu</a:t>
            </a:r>
            <a:r>
              <a:rPr lang="en-US" sz="2400" dirty="0"/>
              <a:t> </a:t>
            </a:r>
            <a:r>
              <a:rPr lang="en-US" sz="2400" dirty="0" err="1"/>
              <a:t>đãi</a:t>
            </a:r>
            <a:r>
              <a:rPr lang="en-US" sz="2400" dirty="0"/>
              <a:t> </a:t>
            </a:r>
            <a:r>
              <a:rPr lang="en-US" sz="2400" dirty="0" err="1"/>
              <a:t>người</a:t>
            </a:r>
            <a:r>
              <a:rPr lang="en-US" sz="2400" dirty="0"/>
              <a:t> </a:t>
            </a:r>
            <a:r>
              <a:rPr lang="en-US" sz="2400" dirty="0" err="1"/>
              <a:t>có</a:t>
            </a:r>
            <a:r>
              <a:rPr lang="en-US" sz="2400" dirty="0"/>
              <a:t> </a:t>
            </a:r>
            <a:r>
              <a:rPr lang="en-US" sz="2400" dirty="0" err="1"/>
              <a:t>công</a:t>
            </a:r>
            <a:r>
              <a:rPr lang="en-US" sz="2400" dirty="0"/>
              <a:t>; </a:t>
            </a:r>
            <a:r>
              <a:rPr lang="en-US" sz="2400" dirty="0" err="1"/>
              <a:t>huy</a:t>
            </a:r>
            <a:r>
              <a:rPr lang="en-US" sz="2400" dirty="0"/>
              <a:t> </a:t>
            </a:r>
            <a:r>
              <a:rPr lang="en-US" sz="2400" dirty="0" err="1"/>
              <a:t>động</a:t>
            </a:r>
            <a:r>
              <a:rPr lang="en-US" sz="2400" dirty="0"/>
              <a:t> </a:t>
            </a:r>
            <a:r>
              <a:rPr lang="en-US" sz="2400" dirty="0" err="1"/>
              <a:t>các</a:t>
            </a:r>
            <a:r>
              <a:rPr lang="en-US" sz="2400" dirty="0"/>
              <a:t> </a:t>
            </a:r>
            <a:r>
              <a:rPr lang="en-US" sz="2400" dirty="0" err="1"/>
              <a:t>nguồn</a:t>
            </a:r>
            <a:r>
              <a:rPr lang="en-US" sz="2400" dirty="0"/>
              <a:t> </a:t>
            </a:r>
            <a:r>
              <a:rPr lang="en-US" sz="2400" dirty="0" err="1"/>
              <a:t>lực</a:t>
            </a:r>
            <a:r>
              <a:rPr lang="en-US" sz="2400" dirty="0"/>
              <a:t> </a:t>
            </a:r>
            <a:r>
              <a:rPr lang="en-US" sz="2400" dirty="0" err="1"/>
              <a:t>thực</a:t>
            </a:r>
            <a:r>
              <a:rPr lang="en-US" sz="2400" dirty="0"/>
              <a:t> </a:t>
            </a:r>
            <a:r>
              <a:rPr lang="en-US" sz="2400" dirty="0" err="1"/>
              <a:t>hiện</a:t>
            </a:r>
            <a:r>
              <a:rPr lang="en-US" sz="2400" dirty="0"/>
              <a:t> </a:t>
            </a:r>
            <a:r>
              <a:rPr lang="en-US" sz="2400" dirty="0" err="1"/>
              <a:t>thật</a:t>
            </a:r>
            <a:r>
              <a:rPr lang="en-US" sz="2400" dirty="0"/>
              <a:t> </a:t>
            </a:r>
            <a:r>
              <a:rPr lang="en-US" sz="2400" dirty="0" err="1"/>
              <a:t>tốt</a:t>
            </a:r>
            <a:r>
              <a:rPr lang="en-US" sz="2400" dirty="0"/>
              <a:t> </a:t>
            </a:r>
            <a:r>
              <a:rPr lang="en-US" sz="2400" dirty="0" err="1"/>
              <a:t>công</a:t>
            </a:r>
            <a:r>
              <a:rPr lang="en-US" sz="2400" dirty="0"/>
              <a:t> </a:t>
            </a:r>
            <a:r>
              <a:rPr lang="en-US" sz="2400" dirty="0" err="1"/>
              <a:t>tác</a:t>
            </a:r>
            <a:r>
              <a:rPr lang="en-US" sz="2400" dirty="0"/>
              <a:t> </a:t>
            </a:r>
            <a:r>
              <a:rPr lang="en-US" sz="2400" dirty="0" err="1"/>
              <a:t>đền</a:t>
            </a:r>
            <a:r>
              <a:rPr lang="en-US" sz="2400" dirty="0"/>
              <a:t> </a:t>
            </a:r>
            <a:r>
              <a:rPr lang="en-US" sz="2400" dirty="0" err="1"/>
              <a:t>ơn</a:t>
            </a:r>
            <a:r>
              <a:rPr lang="en-US" sz="2400" dirty="0"/>
              <a:t>, </a:t>
            </a:r>
            <a:r>
              <a:rPr lang="en-US" sz="2400" dirty="0" err="1"/>
              <a:t>đáp</a:t>
            </a:r>
            <a:r>
              <a:rPr lang="en-US" sz="2400" dirty="0"/>
              <a:t> </a:t>
            </a:r>
            <a:r>
              <a:rPr lang="en-US" sz="2400" dirty="0" err="1"/>
              <a:t>nghĩa</a:t>
            </a:r>
            <a:r>
              <a:rPr lang="en-US" sz="2400" dirty="0"/>
              <a:t>.</a:t>
            </a:r>
          </a:p>
          <a:p>
            <a:pPr algn="just"/>
            <a:r>
              <a:rPr lang="en-US" sz="2400" dirty="0" err="1"/>
              <a:t>Quan</a:t>
            </a:r>
            <a:r>
              <a:rPr lang="en-US" sz="2400" dirty="0"/>
              <a:t> </a:t>
            </a:r>
            <a:r>
              <a:rPr lang="en-US" sz="2400" dirty="0" err="1"/>
              <a:t>tâm</a:t>
            </a:r>
            <a:r>
              <a:rPr lang="en-US" sz="2400" dirty="0"/>
              <a:t> </a:t>
            </a:r>
            <a:r>
              <a:rPr lang="en-US" sz="2400" dirty="0" err="1"/>
              <a:t>giải</a:t>
            </a:r>
            <a:r>
              <a:rPr lang="en-US" sz="2400" dirty="0"/>
              <a:t> </a:t>
            </a:r>
            <a:r>
              <a:rPr lang="en-US" sz="2400" dirty="0" err="1"/>
              <a:t>quyết</a:t>
            </a:r>
            <a:r>
              <a:rPr lang="en-US" sz="2400" dirty="0"/>
              <a:t> </a:t>
            </a:r>
            <a:r>
              <a:rPr lang="en-US" sz="2400" dirty="0" err="1"/>
              <a:t>tốt</a:t>
            </a:r>
            <a:r>
              <a:rPr lang="en-US" sz="2400" dirty="0"/>
              <a:t> </a:t>
            </a:r>
            <a:r>
              <a:rPr lang="en-US" sz="2400" dirty="0" err="1"/>
              <a:t>các</a:t>
            </a:r>
            <a:r>
              <a:rPr lang="en-US" sz="2400" dirty="0"/>
              <a:t> </a:t>
            </a:r>
            <a:r>
              <a:rPr lang="en-US" sz="2400" dirty="0" err="1"/>
              <a:t>vấn</a:t>
            </a:r>
            <a:r>
              <a:rPr lang="en-US" sz="2400" dirty="0"/>
              <a:t> </a:t>
            </a:r>
            <a:r>
              <a:rPr lang="en-US" sz="2400" dirty="0" err="1"/>
              <a:t>đề</a:t>
            </a:r>
            <a:r>
              <a:rPr lang="en-US" sz="2400" dirty="0"/>
              <a:t> </a:t>
            </a:r>
            <a:r>
              <a:rPr lang="en-US" sz="2400" dirty="0" err="1"/>
              <a:t>bức</a:t>
            </a:r>
            <a:r>
              <a:rPr lang="en-US" sz="2400" dirty="0"/>
              <a:t> </a:t>
            </a:r>
            <a:r>
              <a:rPr lang="en-US" sz="2400" dirty="0" err="1"/>
              <a:t>xúc</a:t>
            </a:r>
            <a:r>
              <a:rPr lang="en-US" sz="2400" dirty="0"/>
              <a:t> </a:t>
            </a:r>
            <a:r>
              <a:rPr lang="en-US" sz="2400" dirty="0" err="1"/>
              <a:t>xã</a:t>
            </a:r>
            <a:r>
              <a:rPr lang="en-US" sz="2400" dirty="0"/>
              <a:t> </a:t>
            </a:r>
            <a:r>
              <a:rPr lang="en-US" sz="2400" dirty="0" err="1"/>
              <a:t>hội</a:t>
            </a:r>
            <a:r>
              <a:rPr lang="en-US" sz="2400" dirty="0"/>
              <a:t>; </a:t>
            </a:r>
            <a:r>
              <a:rPr lang="en-US" sz="2400" dirty="0" err="1"/>
              <a:t>xây</a:t>
            </a:r>
            <a:r>
              <a:rPr lang="en-US" sz="2400" dirty="0"/>
              <a:t> </a:t>
            </a:r>
            <a:r>
              <a:rPr lang="en-US" sz="2400" dirty="0" err="1"/>
              <a:t>dựng</a:t>
            </a:r>
            <a:r>
              <a:rPr lang="en-US" sz="2400" dirty="0"/>
              <a:t> </a:t>
            </a:r>
            <a:r>
              <a:rPr lang="en-US" sz="2400" dirty="0" err="1"/>
              <a:t>quan</a:t>
            </a:r>
            <a:r>
              <a:rPr lang="en-US" sz="2400" dirty="0"/>
              <a:t> </a:t>
            </a:r>
            <a:r>
              <a:rPr lang="en-US" sz="2400" dirty="0" err="1"/>
              <a:t>hệ</a:t>
            </a:r>
            <a:r>
              <a:rPr lang="en-US" sz="2400" dirty="0"/>
              <a:t> </a:t>
            </a:r>
            <a:r>
              <a:rPr lang="en-US" sz="2400" dirty="0" err="1"/>
              <a:t>lao</a:t>
            </a:r>
            <a:r>
              <a:rPr lang="en-US" sz="2400" dirty="0"/>
              <a:t> </a:t>
            </a:r>
            <a:r>
              <a:rPr lang="en-US" sz="2400" dirty="0" err="1"/>
              <a:t>động</a:t>
            </a:r>
            <a:r>
              <a:rPr lang="en-US" sz="2400" dirty="0"/>
              <a:t> </a:t>
            </a:r>
            <a:r>
              <a:rPr lang="en-US" sz="2400" dirty="0" err="1"/>
              <a:t>hài</a:t>
            </a:r>
            <a:r>
              <a:rPr lang="en-US" sz="2400" dirty="0"/>
              <a:t> </a:t>
            </a:r>
            <a:r>
              <a:rPr lang="en-US" sz="2400" dirty="0" err="1"/>
              <a:t>hòa</a:t>
            </a:r>
            <a:r>
              <a:rPr lang="en-US" sz="2400" dirty="0"/>
              <a:t> </a:t>
            </a:r>
            <a:r>
              <a:rPr lang="en-US" sz="2400" dirty="0" err="1"/>
              <a:t>ổn</a:t>
            </a:r>
            <a:r>
              <a:rPr lang="en-US" sz="2400" dirty="0"/>
              <a:t> </a:t>
            </a:r>
            <a:r>
              <a:rPr lang="en-US" sz="2400" dirty="0" err="1"/>
              <a:t>định</a:t>
            </a:r>
            <a:r>
              <a:rPr lang="en-US" sz="2400" dirty="0"/>
              <a:t>, </a:t>
            </a:r>
            <a:r>
              <a:rPr lang="en-US" sz="2400" dirty="0" err="1"/>
              <a:t>tiến</a:t>
            </a:r>
            <a:r>
              <a:rPr lang="en-US" sz="2400" dirty="0"/>
              <a:t> </a:t>
            </a:r>
            <a:r>
              <a:rPr lang="en-US" sz="2400" dirty="0" err="1"/>
              <a:t>bộ</a:t>
            </a:r>
            <a:r>
              <a:rPr lang="en-US" sz="2400" dirty="0"/>
              <a:t> </a:t>
            </a:r>
            <a:r>
              <a:rPr lang="en-US" sz="2400" dirty="0" err="1"/>
              <a:t>trong</a:t>
            </a:r>
            <a:r>
              <a:rPr lang="en-US" sz="2400" dirty="0"/>
              <a:t> </a:t>
            </a:r>
            <a:r>
              <a:rPr lang="en-US" sz="2400" dirty="0" err="1"/>
              <a:t>doanh</a:t>
            </a:r>
            <a:r>
              <a:rPr lang="en-US" sz="2400" dirty="0"/>
              <a:t> </a:t>
            </a:r>
            <a:r>
              <a:rPr lang="en-US" sz="2400" dirty="0" err="1"/>
              <a:t>nghiệp</a:t>
            </a:r>
            <a:r>
              <a:rPr lang="en-US" sz="2400" dirty="0"/>
              <a:t>. </a:t>
            </a:r>
            <a:r>
              <a:rPr lang="en-US" sz="2400" dirty="0" err="1"/>
              <a:t>Củng</a:t>
            </a:r>
            <a:r>
              <a:rPr lang="en-US" sz="2400" dirty="0"/>
              <a:t> </a:t>
            </a:r>
            <a:r>
              <a:rPr lang="en-US" sz="2400" dirty="0" err="1"/>
              <a:t>cố</a:t>
            </a:r>
            <a:r>
              <a:rPr lang="en-US" sz="2400" dirty="0"/>
              <a:t> </a:t>
            </a:r>
            <a:r>
              <a:rPr lang="en-US" sz="2400" dirty="0" err="1"/>
              <a:t>và</a:t>
            </a:r>
            <a:r>
              <a:rPr lang="en-US" sz="2400" dirty="0"/>
              <a:t> </a:t>
            </a:r>
            <a:r>
              <a:rPr lang="en-US" sz="2400" dirty="0" err="1"/>
              <a:t>nâng</a:t>
            </a:r>
            <a:r>
              <a:rPr lang="en-US" sz="2400" dirty="0"/>
              <a:t> </a:t>
            </a:r>
            <a:r>
              <a:rPr lang="en-US" sz="2400" dirty="0" err="1"/>
              <a:t>cao</a:t>
            </a:r>
            <a:r>
              <a:rPr lang="en-US" sz="2400" dirty="0"/>
              <a:t> </a:t>
            </a:r>
            <a:r>
              <a:rPr lang="en-US" sz="2400" dirty="0" err="1"/>
              <a:t>chất</a:t>
            </a:r>
            <a:r>
              <a:rPr lang="en-US" sz="2400" dirty="0"/>
              <a:t> </a:t>
            </a:r>
            <a:r>
              <a:rPr lang="en-US" sz="2400" dirty="0" err="1"/>
              <a:t>lượng</a:t>
            </a:r>
            <a:r>
              <a:rPr lang="en-US" sz="2400" dirty="0"/>
              <a:t> </a:t>
            </a:r>
            <a:r>
              <a:rPr lang="en-US" sz="2400" dirty="0" err="1"/>
              <a:t>thực</a:t>
            </a:r>
            <a:r>
              <a:rPr lang="en-US" sz="2400" dirty="0"/>
              <a:t> </a:t>
            </a:r>
            <a:r>
              <a:rPr lang="en-US" sz="2400" dirty="0" err="1"/>
              <a:t>hiện</a:t>
            </a:r>
            <a:r>
              <a:rPr lang="en-US" sz="2400" dirty="0"/>
              <a:t> </a:t>
            </a:r>
            <a:r>
              <a:rPr lang="en-US" sz="2400" dirty="0" err="1"/>
              <a:t>các</a:t>
            </a:r>
            <a:r>
              <a:rPr lang="en-US" sz="2400" dirty="0"/>
              <a:t> </a:t>
            </a:r>
            <a:r>
              <a:rPr lang="en-US" sz="2400" dirty="0" err="1"/>
              <a:t>tiêu</a:t>
            </a:r>
            <a:r>
              <a:rPr lang="en-US" sz="2400" dirty="0"/>
              <a:t> </a:t>
            </a:r>
            <a:r>
              <a:rPr lang="en-US" sz="2400" dirty="0" err="1"/>
              <a:t>chí</a:t>
            </a:r>
            <a:r>
              <a:rPr lang="en-US" sz="2400" dirty="0"/>
              <a:t> </a:t>
            </a:r>
            <a:r>
              <a:rPr lang="en-US" sz="2400" dirty="0" err="1"/>
              <a:t>xây</a:t>
            </a:r>
            <a:r>
              <a:rPr lang="en-US" sz="2400" dirty="0"/>
              <a:t> </a:t>
            </a:r>
            <a:r>
              <a:rPr lang="en-US" sz="2400" dirty="0" err="1"/>
              <a:t>dựng</a:t>
            </a:r>
            <a:r>
              <a:rPr lang="en-US" sz="2400" dirty="0"/>
              <a:t> </a:t>
            </a:r>
            <a:r>
              <a:rPr lang="en-US" sz="2400" dirty="0" err="1"/>
              <a:t>nông</a:t>
            </a:r>
            <a:r>
              <a:rPr lang="en-US" sz="2400" dirty="0"/>
              <a:t> </a:t>
            </a:r>
            <a:r>
              <a:rPr lang="en-US" sz="2400" dirty="0" err="1"/>
              <a:t>thôn</a:t>
            </a:r>
            <a:r>
              <a:rPr lang="en-US" sz="2400" dirty="0"/>
              <a:t> </a:t>
            </a:r>
            <a:r>
              <a:rPr lang="en-US" sz="2400" dirty="0" err="1"/>
              <a:t>mới</a:t>
            </a:r>
            <a:r>
              <a:rPr lang="en-US" sz="2400" dirty="0"/>
              <a:t>, </a:t>
            </a:r>
            <a:r>
              <a:rPr lang="en-US" sz="2400" dirty="0" err="1"/>
              <a:t>chú</a:t>
            </a:r>
            <a:r>
              <a:rPr lang="en-US" sz="2400" dirty="0"/>
              <a:t> </a:t>
            </a:r>
            <a:r>
              <a:rPr lang="en-US" sz="2400" dirty="0" err="1"/>
              <a:t>trọng</a:t>
            </a:r>
            <a:r>
              <a:rPr lang="en-US" sz="2400" dirty="0"/>
              <a:t> </a:t>
            </a:r>
            <a:r>
              <a:rPr lang="en-US" sz="2400" dirty="0" err="1"/>
              <a:t>việc</a:t>
            </a:r>
            <a:r>
              <a:rPr lang="en-US" sz="2400" dirty="0"/>
              <a:t> </a:t>
            </a:r>
            <a:r>
              <a:rPr lang="en-US" sz="2400" dirty="0" err="1"/>
              <a:t>làm</a:t>
            </a:r>
            <a:r>
              <a:rPr lang="en-US" sz="2400" dirty="0"/>
              <a:t> </a:t>
            </a:r>
            <a:r>
              <a:rPr lang="en-US" sz="2400" dirty="0" err="1"/>
              <a:t>và</a:t>
            </a:r>
            <a:r>
              <a:rPr lang="en-US" sz="2400" dirty="0"/>
              <a:t> </a:t>
            </a:r>
            <a:r>
              <a:rPr lang="en-US" sz="2400" dirty="0" err="1"/>
              <a:t>thu</a:t>
            </a:r>
            <a:r>
              <a:rPr lang="en-US" sz="2400" dirty="0"/>
              <a:t> </a:t>
            </a:r>
            <a:r>
              <a:rPr lang="en-US" sz="2400" dirty="0" err="1"/>
              <a:t>nhập</a:t>
            </a:r>
            <a:r>
              <a:rPr lang="en-US" sz="2400" dirty="0"/>
              <a:t> </a:t>
            </a:r>
            <a:r>
              <a:rPr lang="en-US" sz="2400" dirty="0" err="1"/>
              <a:t>của</a:t>
            </a:r>
            <a:r>
              <a:rPr lang="en-US" sz="2400" dirty="0"/>
              <a:t> </a:t>
            </a:r>
            <a:r>
              <a:rPr lang="en-US" sz="2400" dirty="0" err="1"/>
              <a:t>cư</a:t>
            </a:r>
            <a:r>
              <a:rPr lang="en-US" sz="2400" dirty="0"/>
              <a:t> </a:t>
            </a:r>
            <a:r>
              <a:rPr lang="en-US" sz="2400" dirty="0" err="1"/>
              <a:t>dân</a:t>
            </a:r>
            <a:r>
              <a:rPr lang="en-US" sz="2400" dirty="0"/>
              <a:t> </a:t>
            </a:r>
            <a:r>
              <a:rPr lang="en-US" sz="2400" dirty="0" err="1"/>
              <a:t>nông</a:t>
            </a:r>
            <a:r>
              <a:rPr lang="en-US" sz="2400" dirty="0"/>
              <a:t> </a:t>
            </a:r>
            <a:r>
              <a:rPr lang="en-US" sz="2400" dirty="0" err="1"/>
              <a:t>thôn</a:t>
            </a:r>
            <a:r>
              <a:rPr lang="en-US" sz="2400" dirty="0"/>
              <a:t> </a:t>
            </a:r>
            <a:r>
              <a:rPr lang="en-US" sz="2400" dirty="0" err="1"/>
              <a:t>gắn</a:t>
            </a:r>
            <a:r>
              <a:rPr lang="en-US" sz="2400" dirty="0"/>
              <a:t> </a:t>
            </a:r>
            <a:r>
              <a:rPr lang="en-US" sz="2400" dirty="0" err="1"/>
              <a:t>với</a:t>
            </a:r>
            <a:r>
              <a:rPr lang="en-US" sz="2400" dirty="0"/>
              <a:t> </a:t>
            </a:r>
            <a:r>
              <a:rPr lang="en-US" sz="2400" dirty="0" err="1"/>
              <a:t>chuyển</a:t>
            </a:r>
            <a:r>
              <a:rPr lang="en-US" sz="2400" dirty="0"/>
              <a:t> </a:t>
            </a:r>
            <a:r>
              <a:rPr lang="en-US" sz="2400" dirty="0" err="1"/>
              <a:t>dịch</a:t>
            </a:r>
            <a:r>
              <a:rPr lang="en-US" sz="2400" dirty="0"/>
              <a:t> </a:t>
            </a:r>
            <a:r>
              <a:rPr lang="en-US" sz="2400" dirty="0" err="1"/>
              <a:t>cơ</a:t>
            </a:r>
            <a:r>
              <a:rPr lang="en-US" sz="2400" dirty="0"/>
              <a:t> </a:t>
            </a:r>
            <a:r>
              <a:rPr lang="en-US" sz="2400" dirty="0" err="1"/>
              <a:t>cấu</a:t>
            </a:r>
            <a:r>
              <a:rPr lang="en-US" sz="2400" dirty="0"/>
              <a:t> </a:t>
            </a:r>
            <a:r>
              <a:rPr lang="en-US" sz="2400" dirty="0" err="1"/>
              <a:t>kinh</a:t>
            </a:r>
            <a:r>
              <a:rPr lang="en-US" sz="2400" dirty="0"/>
              <a:t> </a:t>
            </a:r>
            <a:r>
              <a:rPr lang="en-US" sz="2400" dirty="0" err="1"/>
              <a:t>tế</a:t>
            </a:r>
            <a:r>
              <a:rPr lang="en-US" sz="2400" dirty="0"/>
              <a:t>, </a:t>
            </a:r>
            <a:r>
              <a:rPr lang="en-US" sz="2400" dirty="0" err="1"/>
              <a:t>cơ</a:t>
            </a:r>
            <a:r>
              <a:rPr lang="en-US" sz="2400" dirty="0"/>
              <a:t> </a:t>
            </a:r>
            <a:r>
              <a:rPr lang="en-US" sz="2400" dirty="0" err="1"/>
              <a:t>cấu</a:t>
            </a:r>
            <a:r>
              <a:rPr lang="en-US" sz="2400" dirty="0"/>
              <a:t> </a:t>
            </a:r>
            <a:r>
              <a:rPr lang="en-US" sz="2400" dirty="0" err="1"/>
              <a:t>lao</a:t>
            </a:r>
            <a:r>
              <a:rPr lang="en-US" sz="2400" dirty="0"/>
              <a:t> </a:t>
            </a:r>
            <a:r>
              <a:rPr lang="en-US" sz="2400" dirty="0" err="1" smtClean="0"/>
              <a:t>động</a:t>
            </a:r>
            <a:r>
              <a:rPr lang="en-US" sz="2400" dirty="0" smtClean="0"/>
              <a:t>. </a:t>
            </a:r>
            <a:r>
              <a:rPr lang="en-US" sz="2400" dirty="0" err="1" smtClean="0">
                <a:solidFill>
                  <a:srgbClr val="00B050"/>
                </a:solidFill>
              </a:rPr>
              <a:t>Đẩy</a:t>
            </a:r>
            <a:r>
              <a:rPr lang="en-US" sz="2400" dirty="0" smtClean="0">
                <a:solidFill>
                  <a:srgbClr val="00B050"/>
                </a:solidFill>
              </a:rPr>
              <a:t> </a:t>
            </a:r>
            <a:r>
              <a:rPr lang="en-US" sz="2400" dirty="0" err="1" smtClean="0">
                <a:solidFill>
                  <a:srgbClr val="00B050"/>
                </a:solidFill>
              </a:rPr>
              <a:t>mạnh</a:t>
            </a:r>
            <a:r>
              <a:rPr lang="en-US" sz="2400" dirty="0" smtClean="0">
                <a:solidFill>
                  <a:srgbClr val="00B050"/>
                </a:solidFill>
              </a:rPr>
              <a:t> </a:t>
            </a:r>
            <a:r>
              <a:rPr lang="en-US" sz="2400" dirty="0" err="1" smtClean="0">
                <a:solidFill>
                  <a:srgbClr val="00B050"/>
                </a:solidFill>
              </a:rPr>
              <a:t>biện</a:t>
            </a:r>
            <a:r>
              <a:rPr lang="en-US" sz="2400" dirty="0" smtClean="0">
                <a:solidFill>
                  <a:srgbClr val="00B050"/>
                </a:solidFill>
              </a:rPr>
              <a:t> </a:t>
            </a:r>
            <a:r>
              <a:rPr lang="en-US" sz="2400" dirty="0" err="1" smtClean="0">
                <a:solidFill>
                  <a:srgbClr val="00B050"/>
                </a:solidFill>
              </a:rPr>
              <a:t>pháp</a:t>
            </a:r>
            <a:r>
              <a:rPr lang="en-US" sz="2400" dirty="0" smtClean="0">
                <a:solidFill>
                  <a:srgbClr val="00B050"/>
                </a:solidFill>
              </a:rPr>
              <a:t> </a:t>
            </a:r>
            <a:r>
              <a:rPr lang="en-US" sz="2400" dirty="0" err="1" smtClean="0">
                <a:solidFill>
                  <a:srgbClr val="00B050"/>
                </a:solidFill>
              </a:rPr>
              <a:t>giảm</a:t>
            </a:r>
            <a:r>
              <a:rPr lang="en-US" sz="2400" dirty="0" smtClean="0">
                <a:solidFill>
                  <a:srgbClr val="00B050"/>
                </a:solidFill>
              </a:rPr>
              <a:t> </a:t>
            </a:r>
            <a:r>
              <a:rPr lang="en-US" sz="2400" dirty="0" err="1" smtClean="0">
                <a:solidFill>
                  <a:srgbClr val="00B050"/>
                </a:solidFill>
              </a:rPr>
              <a:t>nghèo</a:t>
            </a:r>
            <a:r>
              <a:rPr lang="en-US" sz="2400" dirty="0" smtClean="0">
                <a:solidFill>
                  <a:srgbClr val="00B050"/>
                </a:solidFill>
              </a:rPr>
              <a:t> </a:t>
            </a:r>
            <a:r>
              <a:rPr lang="en-US" sz="2400" dirty="0" err="1" smtClean="0">
                <a:solidFill>
                  <a:srgbClr val="00B050"/>
                </a:solidFill>
              </a:rPr>
              <a:t>bề</a:t>
            </a:r>
            <a:r>
              <a:rPr lang="en-US" sz="2400" dirty="0" smtClean="0">
                <a:solidFill>
                  <a:srgbClr val="00B050"/>
                </a:solidFill>
              </a:rPr>
              <a:t> </a:t>
            </a:r>
            <a:r>
              <a:rPr lang="en-US" sz="2400" dirty="0" err="1" smtClean="0">
                <a:solidFill>
                  <a:srgbClr val="00B050"/>
                </a:solidFill>
              </a:rPr>
              <a:t>vững</a:t>
            </a:r>
            <a:r>
              <a:rPr lang="en-US" sz="2400" dirty="0" smtClean="0">
                <a:solidFill>
                  <a:srgbClr val="00B050"/>
                </a:solidFill>
              </a:rPr>
              <a:t>, </a:t>
            </a:r>
            <a:r>
              <a:rPr lang="en-US" sz="2400" dirty="0" err="1" smtClean="0">
                <a:solidFill>
                  <a:srgbClr val="00B050"/>
                </a:solidFill>
              </a:rPr>
              <a:t>rút</a:t>
            </a:r>
            <a:r>
              <a:rPr lang="en-US" sz="2400" dirty="0" smtClean="0">
                <a:solidFill>
                  <a:srgbClr val="00B050"/>
                </a:solidFill>
              </a:rPr>
              <a:t> </a:t>
            </a:r>
            <a:r>
              <a:rPr lang="en-US" sz="2400" dirty="0" err="1" smtClean="0">
                <a:solidFill>
                  <a:srgbClr val="00B050"/>
                </a:solidFill>
              </a:rPr>
              <a:t>ngắn</a:t>
            </a:r>
            <a:r>
              <a:rPr lang="en-US" sz="2400" dirty="0" smtClean="0">
                <a:solidFill>
                  <a:srgbClr val="00B050"/>
                </a:solidFill>
              </a:rPr>
              <a:t> </a:t>
            </a:r>
            <a:r>
              <a:rPr lang="en-US" sz="2400" dirty="0" err="1" smtClean="0">
                <a:solidFill>
                  <a:srgbClr val="00B050"/>
                </a:solidFill>
              </a:rPr>
              <a:t>khoảng</a:t>
            </a:r>
            <a:r>
              <a:rPr lang="en-US" sz="2400" dirty="0" smtClean="0">
                <a:solidFill>
                  <a:srgbClr val="00B050"/>
                </a:solidFill>
              </a:rPr>
              <a:t> </a:t>
            </a:r>
            <a:r>
              <a:rPr lang="en-US" sz="2400" dirty="0" err="1" smtClean="0">
                <a:solidFill>
                  <a:srgbClr val="00B050"/>
                </a:solidFill>
              </a:rPr>
              <a:t>cách</a:t>
            </a:r>
            <a:r>
              <a:rPr lang="en-US" sz="2400" dirty="0" smtClean="0">
                <a:solidFill>
                  <a:srgbClr val="00B050"/>
                </a:solidFill>
              </a:rPr>
              <a:t> </a:t>
            </a:r>
            <a:r>
              <a:rPr lang="en-US" sz="2400" dirty="0" err="1" smtClean="0">
                <a:solidFill>
                  <a:srgbClr val="00B050"/>
                </a:solidFill>
              </a:rPr>
              <a:t>giàu</a:t>
            </a:r>
            <a:r>
              <a:rPr lang="en-US" sz="2400" dirty="0" smtClean="0">
                <a:solidFill>
                  <a:srgbClr val="00B050"/>
                </a:solidFill>
              </a:rPr>
              <a:t> </a:t>
            </a:r>
            <a:r>
              <a:rPr lang="en-US" sz="2400" dirty="0" err="1" smtClean="0">
                <a:solidFill>
                  <a:srgbClr val="00B050"/>
                </a:solidFill>
              </a:rPr>
              <a:t>nghèo</a:t>
            </a:r>
            <a:r>
              <a:rPr lang="en-US" sz="2400" dirty="0" smtClean="0">
                <a:solidFill>
                  <a:srgbClr val="00B050"/>
                </a:solidFill>
              </a:rPr>
              <a:t> </a:t>
            </a:r>
            <a:r>
              <a:rPr lang="en-US" sz="2400" dirty="0" err="1" smtClean="0">
                <a:solidFill>
                  <a:srgbClr val="00B050"/>
                </a:solidFill>
              </a:rPr>
              <a:t>giữa</a:t>
            </a:r>
            <a:r>
              <a:rPr lang="en-US" sz="2400" dirty="0" smtClean="0">
                <a:solidFill>
                  <a:srgbClr val="00B050"/>
                </a:solidFill>
              </a:rPr>
              <a:t> </a:t>
            </a:r>
            <a:r>
              <a:rPr lang="en-US" sz="2400" dirty="0" err="1" smtClean="0">
                <a:solidFill>
                  <a:srgbClr val="00B050"/>
                </a:solidFill>
              </a:rPr>
              <a:t>các</a:t>
            </a:r>
            <a:r>
              <a:rPr lang="en-US" sz="2400" dirty="0" smtClean="0">
                <a:solidFill>
                  <a:srgbClr val="00B050"/>
                </a:solidFill>
              </a:rPr>
              <a:t> </a:t>
            </a:r>
            <a:r>
              <a:rPr lang="en-US" sz="2400" dirty="0" err="1" smtClean="0">
                <a:solidFill>
                  <a:srgbClr val="00B050"/>
                </a:solidFill>
              </a:rPr>
              <a:t>tầng</a:t>
            </a:r>
            <a:r>
              <a:rPr lang="en-US" sz="2400" dirty="0" smtClean="0">
                <a:solidFill>
                  <a:srgbClr val="00B050"/>
                </a:solidFill>
              </a:rPr>
              <a:t> </a:t>
            </a:r>
            <a:r>
              <a:rPr lang="en-US" sz="2400" dirty="0" err="1" smtClean="0">
                <a:solidFill>
                  <a:srgbClr val="00B050"/>
                </a:solidFill>
              </a:rPr>
              <a:t>lớp</a:t>
            </a:r>
            <a:r>
              <a:rPr lang="en-US" sz="2400" dirty="0" smtClean="0">
                <a:solidFill>
                  <a:srgbClr val="00B050"/>
                </a:solidFill>
              </a:rPr>
              <a:t> </a:t>
            </a:r>
            <a:r>
              <a:rPr lang="en-US" sz="2400" dirty="0" err="1" smtClean="0">
                <a:solidFill>
                  <a:srgbClr val="00B050"/>
                </a:solidFill>
              </a:rPr>
              <a:t>dân</a:t>
            </a:r>
            <a:r>
              <a:rPr lang="en-US" sz="2400" dirty="0" smtClean="0">
                <a:solidFill>
                  <a:srgbClr val="00B050"/>
                </a:solidFill>
              </a:rPr>
              <a:t> </a:t>
            </a:r>
            <a:r>
              <a:rPr lang="en-US" sz="2400" dirty="0" err="1" smtClean="0">
                <a:solidFill>
                  <a:srgbClr val="00B050"/>
                </a:solidFill>
              </a:rPr>
              <a:t>cư</a:t>
            </a:r>
            <a:r>
              <a:rPr lang="en-US" sz="2400" dirty="0" smtClean="0">
                <a:solidFill>
                  <a:srgbClr val="00B050"/>
                </a:solidFill>
              </a:rPr>
              <a:t>, </a:t>
            </a:r>
            <a:r>
              <a:rPr lang="en-US" sz="2400" dirty="0" err="1" smtClean="0">
                <a:solidFill>
                  <a:srgbClr val="00B050"/>
                </a:solidFill>
              </a:rPr>
              <a:t>giữa</a:t>
            </a:r>
            <a:r>
              <a:rPr lang="en-US" sz="2400" dirty="0" smtClean="0">
                <a:solidFill>
                  <a:srgbClr val="00B050"/>
                </a:solidFill>
              </a:rPr>
              <a:t> </a:t>
            </a:r>
            <a:r>
              <a:rPr lang="en-US" sz="2400" dirty="0" err="1" smtClean="0">
                <a:solidFill>
                  <a:srgbClr val="00B050"/>
                </a:solidFill>
              </a:rPr>
              <a:t>nội</a:t>
            </a:r>
            <a:r>
              <a:rPr lang="en-US" sz="2400" dirty="0" smtClean="0">
                <a:solidFill>
                  <a:srgbClr val="00B050"/>
                </a:solidFill>
              </a:rPr>
              <a:t> </a:t>
            </a:r>
            <a:r>
              <a:rPr lang="en-US" sz="2400" dirty="0" err="1" smtClean="0">
                <a:solidFill>
                  <a:srgbClr val="00B050"/>
                </a:solidFill>
              </a:rPr>
              <a:t>thành</a:t>
            </a:r>
            <a:r>
              <a:rPr lang="en-US" sz="2400" dirty="0" smtClean="0">
                <a:solidFill>
                  <a:srgbClr val="00B050"/>
                </a:solidFill>
              </a:rPr>
              <a:t> </a:t>
            </a:r>
            <a:r>
              <a:rPr lang="en-US" sz="2400" dirty="0" err="1" smtClean="0">
                <a:solidFill>
                  <a:srgbClr val="00B050"/>
                </a:solidFill>
              </a:rPr>
              <a:t>và</a:t>
            </a:r>
            <a:r>
              <a:rPr lang="en-US" sz="2400" dirty="0" smtClean="0">
                <a:solidFill>
                  <a:srgbClr val="00B050"/>
                </a:solidFill>
              </a:rPr>
              <a:t> </a:t>
            </a:r>
            <a:r>
              <a:rPr lang="en-US" sz="2400" dirty="0" err="1" smtClean="0">
                <a:solidFill>
                  <a:srgbClr val="00B050"/>
                </a:solidFill>
              </a:rPr>
              <a:t>ngoại</a:t>
            </a:r>
            <a:r>
              <a:rPr lang="en-US" sz="2400" dirty="0" smtClean="0">
                <a:solidFill>
                  <a:srgbClr val="00B050"/>
                </a:solidFill>
              </a:rPr>
              <a:t> </a:t>
            </a:r>
            <a:r>
              <a:rPr lang="en-US" sz="2400" dirty="0" err="1" smtClean="0">
                <a:solidFill>
                  <a:srgbClr val="00B050"/>
                </a:solidFill>
              </a:rPr>
              <a:t>thành</a:t>
            </a:r>
            <a:r>
              <a:rPr lang="en-US" sz="2400" dirty="0" smtClean="0">
                <a:solidFill>
                  <a:srgbClr val="00B050"/>
                </a:solidFill>
              </a:rPr>
              <a:t> </a:t>
            </a:r>
            <a:endParaRPr lang="en-US" sz="2400" dirty="0">
              <a:solidFill>
                <a:srgbClr val="00B050"/>
              </a:solidFill>
            </a:endParaRPr>
          </a:p>
        </p:txBody>
      </p:sp>
      <p:sp>
        <p:nvSpPr>
          <p:cNvPr id="8" name="Text Placeholder 7"/>
          <p:cNvSpPr>
            <a:spLocks noGrp="1"/>
          </p:cNvSpPr>
          <p:nvPr>
            <p:ph type="body" sz="quarter" idx="11"/>
          </p:nvPr>
        </p:nvSpPr>
        <p:spPr/>
        <p:txBody>
          <a:bodyPr/>
          <a:lstStyle/>
          <a:p>
            <a:r>
              <a:rPr lang="en-US" sz="2800">
                <a:solidFill>
                  <a:srgbClr val="FF0000"/>
                </a:solidFill>
              </a:rPr>
              <a:t>NHIỆM VỤ VÀ NHỮNG GIẢI PHÁP CHỦ YẾU</a:t>
            </a:r>
          </a:p>
        </p:txBody>
      </p:sp>
      <p:sp>
        <p:nvSpPr>
          <p:cNvPr id="2" name="Text Placeholder 1"/>
          <p:cNvSpPr>
            <a:spLocks noGrp="1"/>
          </p:cNvSpPr>
          <p:nvPr>
            <p:ph type="body" sz="quarter" idx="12"/>
          </p:nvPr>
        </p:nvSpPr>
        <p:spPr/>
        <p:txBody>
          <a:bodyPr/>
          <a:lstStyle/>
          <a:p>
            <a:pPr marL="57150" algn="just">
              <a:spcBef>
                <a:spcPts val="0"/>
              </a:spcBef>
              <a:spcAft>
                <a:spcPts val="0"/>
              </a:spcAft>
            </a:pPr>
            <a:r>
              <a:rPr lang="en-US" sz="2800" smtClean="0">
                <a:solidFill>
                  <a:srgbClr val="0000CC"/>
                </a:solidFill>
              </a:rPr>
              <a:t>7. Bảo </a:t>
            </a:r>
            <a:r>
              <a:rPr lang="en-US" sz="2800">
                <a:solidFill>
                  <a:srgbClr val="0000CC"/>
                </a:solidFill>
              </a:rPr>
              <a:t>đảm an sinh xã hội và phúc lợi xã hội</a:t>
            </a:r>
            <a:endParaRPr lang="en-US" sz="3000">
              <a:solidFill>
                <a:srgbClr val="0000CC"/>
              </a:solidFill>
            </a:endParaRPr>
          </a:p>
        </p:txBody>
      </p:sp>
    </p:spTree>
    <p:extLst>
      <p:ext uri="{BB962C8B-B14F-4D97-AF65-F5344CB8AC3E}">
        <p14:creationId xmlns:p14="http://schemas.microsoft.com/office/powerpoint/2010/main" val="2802723161"/>
      </p:ext>
    </p:extLst>
  </p:cSld>
  <p:clrMapOvr>
    <a:masterClrMapping/>
  </p:clrMapOvr>
  <mc:AlternateContent xmlns:mc="http://schemas.openxmlformats.org/markup-compatibility/2006" xmlns:p14="http://schemas.microsoft.com/office/powerpoint/2010/main">
    <mc:Choice Requires="p14">
      <p:transition spd="slow" p14:dur="1100" advClick="0">
        <p14:switch dir="r"/>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Effect transition="in" filter="fade">
                                      <p:cBhvr>
                                        <p:cTn id="11" dur="1000"/>
                                        <p:tgtEl>
                                          <p:spTgt spid="6">
                                            <p:txEl>
                                              <p:pRg st="0" end="0"/>
                                            </p:txEl>
                                          </p:spTgt>
                                        </p:tgtEl>
                                      </p:cBhvr>
                                    </p:animEffect>
                                    <p:anim calcmode="lin" valueType="num">
                                      <p:cBhvr>
                                        <p:cTn id="12"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13"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grpId="0" nodeType="afterEffect">
                                  <p:stCondLst>
                                    <p:cond delay="0"/>
                                  </p:stCondLst>
                                  <p:childTnLst>
                                    <p:set>
                                      <p:cBhvr>
                                        <p:cTn id="16" dur="1" fill="hold">
                                          <p:stCondLst>
                                            <p:cond delay="0"/>
                                          </p:stCondLst>
                                        </p:cTn>
                                        <p:tgtEl>
                                          <p:spTgt spid="6">
                                            <p:txEl>
                                              <p:pRg st="1" end="1"/>
                                            </p:txEl>
                                          </p:spTgt>
                                        </p:tgtEl>
                                        <p:attrNameLst>
                                          <p:attrName>style.visibility</p:attrName>
                                        </p:attrNameLst>
                                      </p:cBhvr>
                                      <p:to>
                                        <p:strVal val="visible"/>
                                      </p:to>
                                    </p:set>
                                    <p:animEffect transition="in" filter="fade">
                                      <p:cBhvr>
                                        <p:cTn id="17" dur="1000"/>
                                        <p:tgtEl>
                                          <p:spTgt spid="6">
                                            <p:txEl>
                                              <p:pRg st="1" end="1"/>
                                            </p:txEl>
                                          </p:spTgt>
                                        </p:tgtEl>
                                      </p:cBhvr>
                                    </p:animEffect>
                                    <p:anim calcmode="lin" valueType="num">
                                      <p:cBhvr>
                                        <p:cTn id="18"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19"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P spid="2"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quarter" idx="10"/>
          </p:nvPr>
        </p:nvSpPr>
        <p:spPr>
          <a:xfrm>
            <a:off x="76200" y="2057400"/>
            <a:ext cx="8915400" cy="4572000"/>
          </a:xfrm>
        </p:spPr>
        <p:txBody>
          <a:bodyPr/>
          <a:lstStyle/>
          <a:p>
            <a:pPr algn="just"/>
            <a:r>
              <a:rPr lang="en-US" sz="2400" dirty="0" err="1"/>
              <a:t>Giữ</a:t>
            </a:r>
            <a:r>
              <a:rPr lang="en-US" sz="2400" dirty="0"/>
              <a:t> </a:t>
            </a:r>
            <a:r>
              <a:rPr lang="en-US" sz="2400" dirty="0" err="1"/>
              <a:t>vững</a:t>
            </a:r>
            <a:r>
              <a:rPr lang="en-US" sz="2400" dirty="0"/>
              <a:t> </a:t>
            </a:r>
            <a:r>
              <a:rPr lang="en-US" sz="2400" dirty="0" err="1"/>
              <a:t>ổn</a:t>
            </a:r>
            <a:r>
              <a:rPr lang="en-US" sz="2400" dirty="0"/>
              <a:t> </a:t>
            </a:r>
            <a:r>
              <a:rPr lang="en-US" sz="2400" dirty="0" err="1"/>
              <a:t>định</a:t>
            </a:r>
            <a:r>
              <a:rPr lang="en-US" sz="2400" dirty="0"/>
              <a:t> </a:t>
            </a:r>
            <a:r>
              <a:rPr lang="en-US" sz="2400" dirty="0" err="1"/>
              <a:t>chính</a:t>
            </a:r>
            <a:r>
              <a:rPr lang="en-US" sz="2400" dirty="0"/>
              <a:t> </a:t>
            </a:r>
            <a:r>
              <a:rPr lang="en-US" sz="2400" dirty="0" err="1"/>
              <a:t>trị</a:t>
            </a:r>
            <a:r>
              <a:rPr lang="en-US" sz="2400" dirty="0"/>
              <a:t>, an </a:t>
            </a:r>
            <a:r>
              <a:rPr lang="en-US" sz="2400" dirty="0" err="1"/>
              <a:t>ninh</a:t>
            </a:r>
            <a:r>
              <a:rPr lang="en-US" sz="2400" dirty="0"/>
              <a:t>, </a:t>
            </a:r>
            <a:r>
              <a:rPr lang="en-US" sz="2400" dirty="0" err="1"/>
              <a:t>trật</a:t>
            </a:r>
            <a:r>
              <a:rPr lang="en-US" sz="2400" dirty="0"/>
              <a:t> </a:t>
            </a:r>
            <a:r>
              <a:rPr lang="en-US" sz="2400" dirty="0" err="1"/>
              <a:t>tự</a:t>
            </a:r>
            <a:r>
              <a:rPr lang="en-US" sz="2400" dirty="0"/>
              <a:t>, an </a:t>
            </a:r>
            <a:r>
              <a:rPr lang="en-US" sz="2400" dirty="0" err="1"/>
              <a:t>toàn</a:t>
            </a:r>
            <a:r>
              <a:rPr lang="en-US" sz="2400" dirty="0"/>
              <a:t> </a:t>
            </a:r>
            <a:r>
              <a:rPr lang="en-US" sz="2400" dirty="0" err="1"/>
              <a:t>xã</a:t>
            </a:r>
            <a:r>
              <a:rPr lang="en-US" sz="2400" dirty="0"/>
              <a:t> </a:t>
            </a:r>
            <a:r>
              <a:rPr lang="en-US" sz="2400" dirty="0" err="1"/>
              <a:t>hội</a:t>
            </a:r>
            <a:r>
              <a:rPr lang="en-US" sz="2400" dirty="0"/>
              <a:t>, </a:t>
            </a:r>
            <a:r>
              <a:rPr lang="en-US" sz="2400" dirty="0" err="1"/>
              <a:t>đáp</a:t>
            </a:r>
            <a:r>
              <a:rPr lang="en-US" sz="2400" dirty="0"/>
              <a:t> </a:t>
            </a:r>
            <a:r>
              <a:rPr lang="en-US" sz="2400" dirty="0" err="1"/>
              <a:t>ứng</a:t>
            </a:r>
            <a:r>
              <a:rPr lang="en-US" sz="2400" dirty="0"/>
              <a:t> </a:t>
            </a:r>
            <a:r>
              <a:rPr lang="en-US" sz="2400" dirty="0" err="1"/>
              <a:t>yêu</a:t>
            </a:r>
            <a:r>
              <a:rPr lang="en-US" sz="2400" dirty="0"/>
              <a:t> </a:t>
            </a:r>
            <a:r>
              <a:rPr lang="en-US" sz="2400" dirty="0" err="1"/>
              <a:t>cầu</a:t>
            </a:r>
            <a:r>
              <a:rPr lang="en-US" sz="2400" dirty="0"/>
              <a:t> </a:t>
            </a:r>
            <a:r>
              <a:rPr lang="en-US" sz="2400" dirty="0" err="1"/>
              <a:t>phát</a:t>
            </a:r>
            <a:r>
              <a:rPr lang="en-US" sz="2400" dirty="0"/>
              <a:t> </a:t>
            </a:r>
            <a:r>
              <a:rPr lang="en-US" sz="2400" dirty="0" err="1"/>
              <a:t>triển</a:t>
            </a:r>
            <a:r>
              <a:rPr lang="en-US" sz="2400" dirty="0"/>
              <a:t> </a:t>
            </a:r>
            <a:r>
              <a:rPr lang="en-US" sz="2400" dirty="0" err="1"/>
              <a:t>và</a:t>
            </a:r>
            <a:r>
              <a:rPr lang="en-US" sz="2400" dirty="0"/>
              <a:t> </a:t>
            </a:r>
            <a:r>
              <a:rPr lang="en-US" sz="2400" dirty="0" err="1"/>
              <a:t>hội</a:t>
            </a:r>
            <a:r>
              <a:rPr lang="en-US" sz="2400" dirty="0"/>
              <a:t> </a:t>
            </a:r>
            <a:r>
              <a:rPr lang="en-US" sz="2400" dirty="0" err="1"/>
              <a:t>nhập</a:t>
            </a:r>
            <a:r>
              <a:rPr lang="en-US" sz="2400" dirty="0"/>
              <a:t> </a:t>
            </a:r>
            <a:r>
              <a:rPr lang="en-US" sz="2400" dirty="0" err="1"/>
              <a:t>của</a:t>
            </a:r>
            <a:r>
              <a:rPr lang="en-US" sz="2400" dirty="0"/>
              <a:t> </a:t>
            </a:r>
            <a:r>
              <a:rPr lang="en-US" sz="2400" dirty="0" err="1"/>
              <a:t>thành</a:t>
            </a:r>
            <a:r>
              <a:rPr lang="en-US" sz="2400" dirty="0"/>
              <a:t> </a:t>
            </a:r>
            <a:r>
              <a:rPr lang="en-US" sz="2400" dirty="0" err="1" smtClean="0"/>
              <a:t>phố</a:t>
            </a:r>
            <a:r>
              <a:rPr lang="en-US" sz="2400" dirty="0" smtClean="0"/>
              <a:t>. </a:t>
            </a:r>
            <a:r>
              <a:rPr lang="en-US" sz="2400" dirty="0" err="1" smtClean="0">
                <a:solidFill>
                  <a:srgbClr val="00B050"/>
                </a:solidFill>
              </a:rPr>
              <a:t>Nắm</a:t>
            </a:r>
            <a:r>
              <a:rPr lang="en-US" sz="2400" dirty="0" smtClean="0">
                <a:solidFill>
                  <a:srgbClr val="00B050"/>
                </a:solidFill>
              </a:rPr>
              <a:t> </a:t>
            </a:r>
            <a:r>
              <a:rPr lang="en-US" sz="2400" dirty="0" err="1" smtClean="0">
                <a:solidFill>
                  <a:srgbClr val="00B050"/>
                </a:solidFill>
              </a:rPr>
              <a:t>chắc</a:t>
            </a:r>
            <a:r>
              <a:rPr lang="en-US" sz="2400" dirty="0" smtClean="0">
                <a:solidFill>
                  <a:srgbClr val="00B050"/>
                </a:solidFill>
              </a:rPr>
              <a:t> </a:t>
            </a:r>
            <a:r>
              <a:rPr lang="en-US" sz="2400" dirty="0" err="1" smtClean="0">
                <a:solidFill>
                  <a:srgbClr val="00B050"/>
                </a:solidFill>
              </a:rPr>
              <a:t>tình</a:t>
            </a:r>
            <a:r>
              <a:rPr lang="en-US" sz="2400" dirty="0" smtClean="0">
                <a:solidFill>
                  <a:srgbClr val="00B050"/>
                </a:solidFill>
              </a:rPr>
              <a:t> </a:t>
            </a:r>
            <a:r>
              <a:rPr lang="en-US" sz="2400" dirty="0" err="1" smtClean="0">
                <a:solidFill>
                  <a:srgbClr val="00B050"/>
                </a:solidFill>
              </a:rPr>
              <a:t>hình</a:t>
            </a:r>
            <a:r>
              <a:rPr lang="en-US" sz="2400" dirty="0" smtClean="0">
                <a:solidFill>
                  <a:srgbClr val="00B050"/>
                </a:solidFill>
              </a:rPr>
              <a:t>, </a:t>
            </a:r>
            <a:r>
              <a:rPr lang="en-US" sz="2400" dirty="0" err="1" smtClean="0">
                <a:solidFill>
                  <a:srgbClr val="00B050"/>
                </a:solidFill>
              </a:rPr>
              <a:t>xử</a:t>
            </a:r>
            <a:r>
              <a:rPr lang="en-US" sz="2400" dirty="0" smtClean="0">
                <a:solidFill>
                  <a:srgbClr val="00B050"/>
                </a:solidFill>
              </a:rPr>
              <a:t> </a:t>
            </a:r>
            <a:r>
              <a:rPr lang="en-US" sz="2400" dirty="0" err="1" smtClean="0">
                <a:solidFill>
                  <a:srgbClr val="00B050"/>
                </a:solidFill>
              </a:rPr>
              <a:t>lý</a:t>
            </a:r>
            <a:r>
              <a:rPr lang="en-US" sz="2400" dirty="0" smtClean="0">
                <a:solidFill>
                  <a:srgbClr val="00B050"/>
                </a:solidFill>
              </a:rPr>
              <a:t> </a:t>
            </a:r>
            <a:r>
              <a:rPr lang="en-US" sz="2400" dirty="0" err="1" smtClean="0">
                <a:solidFill>
                  <a:srgbClr val="00B050"/>
                </a:solidFill>
              </a:rPr>
              <a:t>kịp</a:t>
            </a:r>
            <a:r>
              <a:rPr lang="en-US" sz="2400" dirty="0" smtClean="0">
                <a:solidFill>
                  <a:srgbClr val="00B050"/>
                </a:solidFill>
              </a:rPr>
              <a:t> </a:t>
            </a:r>
            <a:r>
              <a:rPr lang="en-US" sz="2400" dirty="0" err="1" smtClean="0">
                <a:solidFill>
                  <a:srgbClr val="00B050"/>
                </a:solidFill>
              </a:rPr>
              <a:t>thời</a:t>
            </a:r>
            <a:r>
              <a:rPr lang="en-US" sz="2400" dirty="0" smtClean="0">
                <a:solidFill>
                  <a:srgbClr val="00B050"/>
                </a:solidFill>
              </a:rPr>
              <a:t>, </a:t>
            </a:r>
            <a:r>
              <a:rPr lang="en-US" sz="2400" dirty="0" err="1" smtClean="0">
                <a:solidFill>
                  <a:srgbClr val="00B050"/>
                </a:solidFill>
              </a:rPr>
              <a:t>có</a:t>
            </a:r>
            <a:r>
              <a:rPr lang="en-US" sz="2400" dirty="0" smtClean="0">
                <a:solidFill>
                  <a:srgbClr val="00B050"/>
                </a:solidFill>
              </a:rPr>
              <a:t> </a:t>
            </a:r>
            <a:r>
              <a:rPr lang="en-US" sz="2400" dirty="0" err="1" smtClean="0">
                <a:solidFill>
                  <a:srgbClr val="00B050"/>
                </a:solidFill>
              </a:rPr>
              <a:t>hiệu</a:t>
            </a:r>
            <a:r>
              <a:rPr lang="en-US" sz="2400" dirty="0" smtClean="0">
                <a:solidFill>
                  <a:srgbClr val="00B050"/>
                </a:solidFill>
              </a:rPr>
              <a:t> </a:t>
            </a:r>
            <a:r>
              <a:rPr lang="en-US" sz="2400" dirty="0" err="1" smtClean="0">
                <a:solidFill>
                  <a:srgbClr val="00B050"/>
                </a:solidFill>
              </a:rPr>
              <a:t>quả</a:t>
            </a:r>
            <a:r>
              <a:rPr lang="en-US" sz="2400" dirty="0" smtClean="0">
                <a:solidFill>
                  <a:srgbClr val="00B050"/>
                </a:solidFill>
              </a:rPr>
              <a:t> </a:t>
            </a:r>
            <a:r>
              <a:rPr lang="en-US" sz="2400" dirty="0" err="1" smtClean="0">
                <a:solidFill>
                  <a:srgbClr val="00B050"/>
                </a:solidFill>
              </a:rPr>
              <a:t>các</a:t>
            </a:r>
            <a:r>
              <a:rPr lang="en-US" sz="2400" dirty="0" smtClean="0">
                <a:solidFill>
                  <a:srgbClr val="00B050"/>
                </a:solidFill>
              </a:rPr>
              <a:t> </a:t>
            </a:r>
            <a:r>
              <a:rPr lang="en-US" sz="2400" dirty="0" err="1" smtClean="0">
                <a:solidFill>
                  <a:srgbClr val="00B050"/>
                </a:solidFill>
              </a:rPr>
              <a:t>vấn</a:t>
            </a:r>
            <a:r>
              <a:rPr lang="en-US" sz="2400" dirty="0" smtClean="0">
                <a:solidFill>
                  <a:srgbClr val="00B050"/>
                </a:solidFill>
              </a:rPr>
              <a:t> </a:t>
            </a:r>
            <a:r>
              <a:rPr lang="en-US" sz="2400" dirty="0" err="1" smtClean="0">
                <a:solidFill>
                  <a:srgbClr val="00B050"/>
                </a:solidFill>
              </a:rPr>
              <a:t>đề</a:t>
            </a:r>
            <a:r>
              <a:rPr lang="en-US" sz="2400" dirty="0" smtClean="0">
                <a:solidFill>
                  <a:srgbClr val="00B050"/>
                </a:solidFill>
              </a:rPr>
              <a:t> </a:t>
            </a:r>
            <a:r>
              <a:rPr lang="en-US" sz="2400" dirty="0" err="1" smtClean="0">
                <a:solidFill>
                  <a:srgbClr val="00B050"/>
                </a:solidFill>
              </a:rPr>
              <a:t>liên</a:t>
            </a:r>
            <a:r>
              <a:rPr lang="en-US" sz="2400" dirty="0" smtClean="0">
                <a:solidFill>
                  <a:srgbClr val="00B050"/>
                </a:solidFill>
              </a:rPr>
              <a:t> </a:t>
            </a:r>
            <a:r>
              <a:rPr lang="en-US" sz="2400" dirty="0" err="1" smtClean="0">
                <a:solidFill>
                  <a:srgbClr val="00B050"/>
                </a:solidFill>
              </a:rPr>
              <a:t>quan</a:t>
            </a:r>
            <a:r>
              <a:rPr lang="en-US" sz="2400" dirty="0" smtClean="0">
                <a:solidFill>
                  <a:srgbClr val="00B050"/>
                </a:solidFill>
              </a:rPr>
              <a:t> </a:t>
            </a:r>
            <a:r>
              <a:rPr lang="en-US" sz="2400" dirty="0" err="1" smtClean="0">
                <a:solidFill>
                  <a:srgbClr val="00B050"/>
                </a:solidFill>
              </a:rPr>
              <a:t>đến</a:t>
            </a:r>
            <a:r>
              <a:rPr lang="en-US" sz="2400" dirty="0" smtClean="0">
                <a:solidFill>
                  <a:srgbClr val="00B050"/>
                </a:solidFill>
              </a:rPr>
              <a:t> an </a:t>
            </a:r>
            <a:r>
              <a:rPr lang="en-US" sz="2400" dirty="0" err="1" smtClean="0">
                <a:solidFill>
                  <a:srgbClr val="00B050"/>
                </a:solidFill>
              </a:rPr>
              <a:t>ninh</a:t>
            </a:r>
            <a:r>
              <a:rPr lang="en-US" sz="2400" dirty="0" smtClean="0">
                <a:solidFill>
                  <a:srgbClr val="00B050"/>
                </a:solidFill>
              </a:rPr>
              <a:t> </a:t>
            </a:r>
            <a:r>
              <a:rPr lang="en-US" sz="2400" dirty="0" err="1" smtClean="0">
                <a:solidFill>
                  <a:srgbClr val="00B050"/>
                </a:solidFill>
              </a:rPr>
              <a:t>chính</a:t>
            </a:r>
            <a:r>
              <a:rPr lang="en-US" sz="2400" dirty="0" smtClean="0">
                <a:solidFill>
                  <a:srgbClr val="00B050"/>
                </a:solidFill>
              </a:rPr>
              <a:t> </a:t>
            </a:r>
            <a:r>
              <a:rPr lang="en-US" sz="2400" dirty="0" err="1" smtClean="0">
                <a:solidFill>
                  <a:srgbClr val="00B050"/>
                </a:solidFill>
              </a:rPr>
              <a:t>trị</a:t>
            </a:r>
            <a:r>
              <a:rPr lang="en-US" sz="2400" dirty="0" smtClean="0">
                <a:solidFill>
                  <a:srgbClr val="00B050"/>
                </a:solidFill>
              </a:rPr>
              <a:t> </a:t>
            </a:r>
            <a:r>
              <a:rPr lang="en-US" sz="2400" dirty="0" err="1" smtClean="0">
                <a:solidFill>
                  <a:srgbClr val="00B050"/>
                </a:solidFill>
              </a:rPr>
              <a:t>trật</a:t>
            </a:r>
            <a:r>
              <a:rPr lang="en-US" sz="2400" dirty="0" smtClean="0">
                <a:solidFill>
                  <a:srgbClr val="00B050"/>
                </a:solidFill>
              </a:rPr>
              <a:t> </a:t>
            </a:r>
            <a:r>
              <a:rPr lang="en-US" sz="2400" dirty="0" err="1" smtClean="0">
                <a:solidFill>
                  <a:srgbClr val="00B050"/>
                </a:solidFill>
              </a:rPr>
              <a:t>tự</a:t>
            </a:r>
            <a:r>
              <a:rPr lang="en-US" sz="2400" dirty="0" smtClean="0">
                <a:solidFill>
                  <a:srgbClr val="00B050"/>
                </a:solidFill>
              </a:rPr>
              <a:t> </a:t>
            </a:r>
            <a:r>
              <a:rPr lang="en-US" sz="2400" dirty="0" err="1" smtClean="0">
                <a:solidFill>
                  <a:srgbClr val="00B050"/>
                </a:solidFill>
              </a:rPr>
              <a:t>xã</a:t>
            </a:r>
            <a:r>
              <a:rPr lang="en-US" sz="2400" dirty="0" smtClean="0">
                <a:solidFill>
                  <a:srgbClr val="00B050"/>
                </a:solidFill>
              </a:rPr>
              <a:t> </a:t>
            </a:r>
            <a:r>
              <a:rPr lang="en-US" sz="2400" dirty="0" err="1" smtClean="0">
                <a:solidFill>
                  <a:srgbClr val="00B050"/>
                </a:solidFill>
              </a:rPr>
              <a:t>hội</a:t>
            </a:r>
            <a:endParaRPr lang="en-US" sz="2400" dirty="0" smtClean="0">
              <a:solidFill>
                <a:srgbClr val="00B050"/>
              </a:solidFill>
            </a:endParaRPr>
          </a:p>
          <a:p>
            <a:pPr algn="just"/>
            <a:r>
              <a:rPr lang="en-US" sz="2400" dirty="0" err="1"/>
              <a:t>Đẩy</a:t>
            </a:r>
            <a:r>
              <a:rPr lang="en-US" sz="2400" dirty="0"/>
              <a:t> </a:t>
            </a:r>
            <a:r>
              <a:rPr lang="en-US" sz="2400" dirty="0" err="1"/>
              <a:t>mạnh</a:t>
            </a:r>
            <a:r>
              <a:rPr lang="en-US" sz="2400" dirty="0"/>
              <a:t> </a:t>
            </a:r>
            <a:r>
              <a:rPr lang="en-US" sz="2400" dirty="0" err="1"/>
              <a:t>công</a:t>
            </a:r>
            <a:r>
              <a:rPr lang="en-US" sz="2400" dirty="0"/>
              <a:t> </a:t>
            </a:r>
            <a:r>
              <a:rPr lang="en-US" sz="2400" dirty="0" err="1"/>
              <a:t>tác</a:t>
            </a:r>
            <a:r>
              <a:rPr lang="en-US" sz="2400" dirty="0"/>
              <a:t> </a:t>
            </a:r>
            <a:r>
              <a:rPr lang="en-US" sz="2400" dirty="0" err="1"/>
              <a:t>tuyên</a:t>
            </a:r>
            <a:r>
              <a:rPr lang="en-US" sz="2400" dirty="0"/>
              <a:t> </a:t>
            </a:r>
            <a:r>
              <a:rPr lang="en-US" sz="2400" dirty="0" err="1"/>
              <a:t>truyền</a:t>
            </a:r>
            <a:r>
              <a:rPr lang="en-US" sz="2400" dirty="0"/>
              <a:t>, </a:t>
            </a:r>
            <a:r>
              <a:rPr lang="en-US" sz="2400" dirty="0" err="1"/>
              <a:t>giáo</a:t>
            </a:r>
            <a:r>
              <a:rPr lang="en-US" sz="2400" dirty="0"/>
              <a:t> </a:t>
            </a:r>
            <a:r>
              <a:rPr lang="en-US" sz="2400" dirty="0" err="1"/>
              <a:t>dục</a:t>
            </a:r>
            <a:r>
              <a:rPr lang="en-US" sz="2400" dirty="0"/>
              <a:t> </a:t>
            </a:r>
            <a:r>
              <a:rPr lang="en-US" sz="2400" dirty="0" err="1"/>
              <a:t>nâng</a:t>
            </a:r>
            <a:r>
              <a:rPr lang="en-US" sz="2400" dirty="0"/>
              <a:t> </a:t>
            </a:r>
            <a:r>
              <a:rPr lang="en-US" sz="2400" dirty="0" err="1"/>
              <a:t>cao</a:t>
            </a:r>
            <a:r>
              <a:rPr lang="en-US" sz="2400" dirty="0"/>
              <a:t> </a:t>
            </a:r>
            <a:r>
              <a:rPr lang="en-US" sz="2400" dirty="0" err="1"/>
              <a:t>nhận</a:t>
            </a:r>
            <a:r>
              <a:rPr lang="en-US" sz="2400" dirty="0"/>
              <a:t> </a:t>
            </a:r>
            <a:r>
              <a:rPr lang="en-US" sz="2400" dirty="0" err="1"/>
              <a:t>thức</a:t>
            </a:r>
            <a:r>
              <a:rPr lang="en-US" sz="2400" dirty="0"/>
              <a:t>, ý </a:t>
            </a:r>
            <a:r>
              <a:rPr lang="en-US" sz="2400" dirty="0" err="1"/>
              <a:t>thức</a:t>
            </a:r>
            <a:r>
              <a:rPr lang="en-US" sz="2400" dirty="0"/>
              <a:t> </a:t>
            </a:r>
            <a:r>
              <a:rPr lang="en-US" sz="2400" dirty="0" err="1"/>
              <a:t>trách</a:t>
            </a:r>
            <a:r>
              <a:rPr lang="en-US" sz="2400" dirty="0"/>
              <a:t> </a:t>
            </a:r>
            <a:r>
              <a:rPr lang="en-US" sz="2400" dirty="0" err="1"/>
              <a:t>nhiệm</a:t>
            </a:r>
            <a:r>
              <a:rPr lang="en-US" sz="2400" dirty="0"/>
              <a:t> </a:t>
            </a:r>
            <a:r>
              <a:rPr lang="en-US" sz="2400" dirty="0" err="1"/>
              <a:t>của</a:t>
            </a:r>
            <a:r>
              <a:rPr lang="en-US" sz="2400" dirty="0"/>
              <a:t> </a:t>
            </a:r>
            <a:r>
              <a:rPr lang="en-US" sz="2400" dirty="0" err="1"/>
              <a:t>toàn</a:t>
            </a:r>
            <a:r>
              <a:rPr lang="en-US" sz="2400" dirty="0"/>
              <a:t> </a:t>
            </a:r>
            <a:r>
              <a:rPr lang="en-US" sz="2400" dirty="0" err="1"/>
              <a:t>Đảng</a:t>
            </a:r>
            <a:r>
              <a:rPr lang="en-US" sz="2400" dirty="0"/>
              <a:t> </a:t>
            </a:r>
            <a:r>
              <a:rPr lang="en-US" sz="2400" dirty="0" err="1"/>
              <a:t>bộ</a:t>
            </a:r>
            <a:r>
              <a:rPr lang="en-US" sz="2400" dirty="0"/>
              <a:t>, </a:t>
            </a:r>
            <a:r>
              <a:rPr lang="en-US" sz="2400" dirty="0" err="1"/>
              <a:t>các</a:t>
            </a:r>
            <a:r>
              <a:rPr lang="en-US" sz="2400" dirty="0"/>
              <a:t> </a:t>
            </a:r>
            <a:r>
              <a:rPr lang="en-US" sz="2400" dirty="0" err="1"/>
              <a:t>cấp</a:t>
            </a:r>
            <a:r>
              <a:rPr lang="en-US" sz="2400" dirty="0"/>
              <a:t>, </a:t>
            </a:r>
            <a:r>
              <a:rPr lang="en-US" sz="2400" dirty="0" err="1"/>
              <a:t>các</a:t>
            </a:r>
            <a:r>
              <a:rPr lang="en-US" sz="2400" dirty="0"/>
              <a:t> </a:t>
            </a:r>
            <a:r>
              <a:rPr lang="en-US" sz="2400" dirty="0" err="1"/>
              <a:t>ngành</a:t>
            </a:r>
            <a:r>
              <a:rPr lang="en-US" sz="2400" dirty="0"/>
              <a:t>, </a:t>
            </a:r>
            <a:r>
              <a:rPr lang="en-US" sz="2400" dirty="0" err="1"/>
              <a:t>của</a:t>
            </a:r>
            <a:r>
              <a:rPr lang="en-US" sz="2400" dirty="0"/>
              <a:t> </a:t>
            </a:r>
            <a:r>
              <a:rPr lang="en-US" sz="2400" dirty="0" err="1"/>
              <a:t>bộ</a:t>
            </a:r>
            <a:r>
              <a:rPr lang="en-US" sz="2400" dirty="0"/>
              <a:t>, </a:t>
            </a:r>
            <a:r>
              <a:rPr lang="en-US" sz="2400" dirty="0" err="1"/>
              <a:t>đảng</a:t>
            </a:r>
            <a:r>
              <a:rPr lang="en-US" sz="2400" dirty="0"/>
              <a:t> </a:t>
            </a:r>
            <a:r>
              <a:rPr lang="en-US" sz="2400" dirty="0" err="1"/>
              <a:t>viên</a:t>
            </a:r>
            <a:r>
              <a:rPr lang="en-US" sz="2400" dirty="0"/>
              <a:t> </a:t>
            </a:r>
            <a:r>
              <a:rPr lang="en-US" sz="2400" dirty="0" err="1"/>
              <a:t>và</a:t>
            </a:r>
            <a:r>
              <a:rPr lang="en-US" sz="2400" dirty="0"/>
              <a:t> </a:t>
            </a:r>
            <a:r>
              <a:rPr lang="en-US" sz="2400" dirty="0" err="1"/>
              <a:t>Nhân</a:t>
            </a:r>
            <a:r>
              <a:rPr lang="en-US" sz="2400" dirty="0"/>
              <a:t> </a:t>
            </a:r>
            <a:r>
              <a:rPr lang="en-US" sz="2400" dirty="0" err="1"/>
              <a:t>dân</a:t>
            </a:r>
            <a:r>
              <a:rPr lang="en-US" sz="2400" dirty="0"/>
              <a:t> </a:t>
            </a:r>
            <a:r>
              <a:rPr lang="en-US" sz="2400" dirty="0" err="1"/>
              <a:t>về</a:t>
            </a:r>
            <a:r>
              <a:rPr lang="en-US" sz="2400" dirty="0"/>
              <a:t> </a:t>
            </a:r>
            <a:r>
              <a:rPr lang="en-US" sz="2400" dirty="0" err="1"/>
              <a:t>mục</a:t>
            </a:r>
            <a:r>
              <a:rPr lang="en-US" sz="2400" dirty="0"/>
              <a:t> </a:t>
            </a:r>
            <a:r>
              <a:rPr lang="en-US" sz="2400" dirty="0" err="1"/>
              <a:t>tiêu</a:t>
            </a:r>
            <a:r>
              <a:rPr lang="en-US" sz="2400" dirty="0"/>
              <a:t>, </a:t>
            </a:r>
            <a:r>
              <a:rPr lang="en-US" sz="2400" dirty="0" err="1"/>
              <a:t>yêu</a:t>
            </a:r>
            <a:r>
              <a:rPr lang="en-US" sz="2400" dirty="0"/>
              <a:t> </a:t>
            </a:r>
            <a:r>
              <a:rPr lang="en-US" sz="2400" dirty="0" err="1"/>
              <a:t>cầu</a:t>
            </a:r>
            <a:r>
              <a:rPr lang="en-US" sz="2400" dirty="0"/>
              <a:t> </a:t>
            </a:r>
            <a:r>
              <a:rPr lang="en-US" sz="2400" dirty="0" err="1"/>
              <a:t>nhiệm</a:t>
            </a:r>
            <a:r>
              <a:rPr lang="en-US" sz="2400" dirty="0"/>
              <a:t> </a:t>
            </a:r>
            <a:r>
              <a:rPr lang="en-US" sz="2400" dirty="0" err="1"/>
              <a:t>vụ</a:t>
            </a:r>
            <a:r>
              <a:rPr lang="en-US" sz="2400" dirty="0"/>
              <a:t> </a:t>
            </a:r>
            <a:r>
              <a:rPr lang="en-US" sz="2400" dirty="0" err="1"/>
              <a:t>bảo</a:t>
            </a:r>
            <a:r>
              <a:rPr lang="en-US" sz="2400" dirty="0"/>
              <a:t> </a:t>
            </a:r>
            <a:r>
              <a:rPr lang="en-US" sz="2400" dirty="0" err="1"/>
              <a:t>vệ</a:t>
            </a:r>
            <a:r>
              <a:rPr lang="en-US" sz="2400" dirty="0"/>
              <a:t> </a:t>
            </a:r>
            <a:r>
              <a:rPr lang="en-US" sz="2400" dirty="0" err="1"/>
              <a:t>Tổ</a:t>
            </a:r>
            <a:r>
              <a:rPr lang="en-US" sz="2400" dirty="0"/>
              <a:t> </a:t>
            </a:r>
            <a:r>
              <a:rPr lang="en-US" sz="2400" dirty="0" err="1" smtClean="0"/>
              <a:t>quốc</a:t>
            </a:r>
            <a:r>
              <a:rPr lang="en-US" sz="2400" dirty="0" smtClean="0"/>
              <a:t>. </a:t>
            </a:r>
            <a:r>
              <a:rPr lang="en-US" sz="2400" dirty="0" err="1" smtClean="0">
                <a:solidFill>
                  <a:srgbClr val="00B050"/>
                </a:solidFill>
              </a:rPr>
              <a:t>Xây</a:t>
            </a:r>
            <a:r>
              <a:rPr lang="en-US" sz="2400" dirty="0" smtClean="0">
                <a:solidFill>
                  <a:srgbClr val="00B050"/>
                </a:solidFill>
              </a:rPr>
              <a:t> </a:t>
            </a:r>
            <a:r>
              <a:rPr lang="en-US" sz="2400" dirty="0" err="1" smtClean="0">
                <a:solidFill>
                  <a:srgbClr val="00B050"/>
                </a:solidFill>
              </a:rPr>
              <a:t>dựng</a:t>
            </a:r>
            <a:r>
              <a:rPr lang="en-US" sz="2400" dirty="0" smtClean="0">
                <a:solidFill>
                  <a:srgbClr val="00B050"/>
                </a:solidFill>
              </a:rPr>
              <a:t> </a:t>
            </a:r>
            <a:r>
              <a:rPr lang="en-US" sz="2400" dirty="0" err="1" smtClean="0">
                <a:solidFill>
                  <a:srgbClr val="00B050"/>
                </a:solidFill>
              </a:rPr>
              <a:t>nền</a:t>
            </a:r>
            <a:r>
              <a:rPr lang="en-US" sz="2400" dirty="0" smtClean="0">
                <a:solidFill>
                  <a:srgbClr val="00B050"/>
                </a:solidFill>
              </a:rPr>
              <a:t> </a:t>
            </a:r>
            <a:r>
              <a:rPr lang="en-US" sz="2400" dirty="0" err="1" smtClean="0">
                <a:solidFill>
                  <a:srgbClr val="00B050"/>
                </a:solidFill>
              </a:rPr>
              <a:t>tảng</a:t>
            </a:r>
            <a:r>
              <a:rPr lang="en-US" sz="2400" dirty="0" smtClean="0">
                <a:solidFill>
                  <a:srgbClr val="00B050"/>
                </a:solidFill>
              </a:rPr>
              <a:t> </a:t>
            </a:r>
            <a:r>
              <a:rPr lang="en-US" sz="2400" dirty="0" err="1" smtClean="0">
                <a:solidFill>
                  <a:srgbClr val="00B050"/>
                </a:solidFill>
              </a:rPr>
              <a:t>chính</a:t>
            </a:r>
            <a:r>
              <a:rPr lang="en-US" sz="2400" dirty="0" smtClean="0">
                <a:solidFill>
                  <a:srgbClr val="00B050"/>
                </a:solidFill>
              </a:rPr>
              <a:t> </a:t>
            </a:r>
            <a:r>
              <a:rPr lang="en-US" sz="2400" dirty="0" err="1" smtClean="0">
                <a:solidFill>
                  <a:srgbClr val="00B050"/>
                </a:solidFill>
              </a:rPr>
              <a:t>trị</a:t>
            </a:r>
            <a:r>
              <a:rPr lang="en-US" sz="2400" dirty="0" smtClean="0">
                <a:solidFill>
                  <a:srgbClr val="00B050"/>
                </a:solidFill>
              </a:rPr>
              <a:t> </a:t>
            </a:r>
            <a:r>
              <a:rPr lang="en-US" sz="2400" dirty="0" err="1" smtClean="0">
                <a:solidFill>
                  <a:srgbClr val="00B050"/>
                </a:solidFill>
              </a:rPr>
              <a:t>vững</a:t>
            </a:r>
            <a:r>
              <a:rPr lang="en-US" sz="2400" dirty="0" smtClean="0">
                <a:solidFill>
                  <a:srgbClr val="00B050"/>
                </a:solidFill>
              </a:rPr>
              <a:t> </a:t>
            </a:r>
            <a:r>
              <a:rPr lang="en-US" sz="2400" dirty="0" err="1" smtClean="0">
                <a:solidFill>
                  <a:srgbClr val="00B050"/>
                </a:solidFill>
              </a:rPr>
              <a:t>chắc</a:t>
            </a:r>
            <a:r>
              <a:rPr lang="en-US" sz="2400" dirty="0" smtClean="0">
                <a:solidFill>
                  <a:srgbClr val="00B050"/>
                </a:solidFill>
              </a:rPr>
              <a:t> </a:t>
            </a:r>
            <a:r>
              <a:rPr lang="en-US" sz="2400" dirty="0" err="1" smtClean="0">
                <a:solidFill>
                  <a:srgbClr val="00B050"/>
                </a:solidFill>
              </a:rPr>
              <a:t>trong</a:t>
            </a:r>
            <a:r>
              <a:rPr lang="en-US" sz="2400" dirty="0" smtClean="0">
                <a:solidFill>
                  <a:srgbClr val="00B050"/>
                </a:solidFill>
              </a:rPr>
              <a:t> </a:t>
            </a:r>
            <a:r>
              <a:rPr lang="en-US" sz="2400" dirty="0" err="1" smtClean="0">
                <a:solidFill>
                  <a:srgbClr val="00B050"/>
                </a:solidFill>
              </a:rPr>
              <a:t>thế</a:t>
            </a:r>
            <a:r>
              <a:rPr lang="en-US" sz="2400" dirty="0" smtClean="0">
                <a:solidFill>
                  <a:srgbClr val="00B050"/>
                </a:solidFill>
              </a:rPr>
              <a:t> </a:t>
            </a:r>
            <a:r>
              <a:rPr lang="en-US" sz="2400" dirty="0" err="1" smtClean="0">
                <a:solidFill>
                  <a:srgbClr val="00B050"/>
                </a:solidFill>
              </a:rPr>
              <a:t>trận</a:t>
            </a:r>
            <a:r>
              <a:rPr lang="en-US" sz="2400" dirty="0" smtClean="0">
                <a:solidFill>
                  <a:srgbClr val="00B050"/>
                </a:solidFill>
              </a:rPr>
              <a:t> </a:t>
            </a:r>
            <a:r>
              <a:rPr lang="en-US" sz="2400" dirty="0" err="1" smtClean="0">
                <a:solidFill>
                  <a:srgbClr val="00B050"/>
                </a:solidFill>
              </a:rPr>
              <a:t>lòng</a:t>
            </a:r>
            <a:r>
              <a:rPr lang="en-US" sz="2400" dirty="0" smtClean="0">
                <a:solidFill>
                  <a:srgbClr val="00B050"/>
                </a:solidFill>
              </a:rPr>
              <a:t> </a:t>
            </a:r>
            <a:r>
              <a:rPr lang="en-US" sz="2400" dirty="0" err="1" smtClean="0">
                <a:solidFill>
                  <a:srgbClr val="00B050"/>
                </a:solidFill>
              </a:rPr>
              <a:t>dân</a:t>
            </a:r>
            <a:r>
              <a:rPr lang="en-US" sz="2400" dirty="0" smtClean="0">
                <a:solidFill>
                  <a:srgbClr val="00B050"/>
                </a:solidFill>
              </a:rPr>
              <a:t>. </a:t>
            </a:r>
            <a:r>
              <a:rPr lang="en-US" sz="2400" dirty="0" err="1" smtClean="0">
                <a:solidFill>
                  <a:srgbClr val="00B050"/>
                </a:solidFill>
              </a:rPr>
              <a:t>Thực</a:t>
            </a:r>
            <a:r>
              <a:rPr lang="en-US" sz="2400" dirty="0" smtClean="0">
                <a:solidFill>
                  <a:srgbClr val="00B050"/>
                </a:solidFill>
              </a:rPr>
              <a:t> </a:t>
            </a:r>
            <a:r>
              <a:rPr lang="en-US" sz="2400" dirty="0" err="1" smtClean="0">
                <a:solidFill>
                  <a:srgbClr val="00B050"/>
                </a:solidFill>
              </a:rPr>
              <a:t>hiện</a:t>
            </a:r>
            <a:r>
              <a:rPr lang="en-US" sz="2400" dirty="0" smtClean="0">
                <a:solidFill>
                  <a:srgbClr val="00B050"/>
                </a:solidFill>
              </a:rPr>
              <a:t> </a:t>
            </a:r>
            <a:r>
              <a:rPr lang="en-US" sz="2400" dirty="0" err="1" smtClean="0">
                <a:solidFill>
                  <a:srgbClr val="00B050"/>
                </a:solidFill>
              </a:rPr>
              <a:t>tốt</a:t>
            </a:r>
            <a:r>
              <a:rPr lang="en-US" sz="2400" dirty="0" smtClean="0">
                <a:solidFill>
                  <a:srgbClr val="00B050"/>
                </a:solidFill>
              </a:rPr>
              <a:t> </a:t>
            </a:r>
            <a:r>
              <a:rPr lang="en-US" sz="2400" dirty="0" err="1" smtClean="0">
                <a:solidFill>
                  <a:srgbClr val="00B050"/>
                </a:solidFill>
              </a:rPr>
              <a:t>nhiệm</a:t>
            </a:r>
            <a:r>
              <a:rPr lang="en-US" sz="2400" dirty="0" smtClean="0">
                <a:solidFill>
                  <a:srgbClr val="00B050"/>
                </a:solidFill>
              </a:rPr>
              <a:t> </a:t>
            </a:r>
            <a:r>
              <a:rPr lang="en-US" sz="2400" dirty="0" err="1" smtClean="0">
                <a:solidFill>
                  <a:srgbClr val="00B050"/>
                </a:solidFill>
              </a:rPr>
              <a:t>vụ</a:t>
            </a:r>
            <a:r>
              <a:rPr lang="en-US" sz="2400" dirty="0" smtClean="0">
                <a:solidFill>
                  <a:srgbClr val="00B050"/>
                </a:solidFill>
              </a:rPr>
              <a:t> </a:t>
            </a:r>
            <a:r>
              <a:rPr lang="en-US" sz="2400" dirty="0" err="1" smtClean="0">
                <a:solidFill>
                  <a:srgbClr val="00B050"/>
                </a:solidFill>
              </a:rPr>
              <a:t>quốc</a:t>
            </a:r>
            <a:r>
              <a:rPr lang="en-US" sz="2400" dirty="0" smtClean="0">
                <a:solidFill>
                  <a:srgbClr val="00B050"/>
                </a:solidFill>
              </a:rPr>
              <a:t> </a:t>
            </a:r>
            <a:r>
              <a:rPr lang="en-US" sz="2400" dirty="0" err="1" smtClean="0">
                <a:solidFill>
                  <a:srgbClr val="00B050"/>
                </a:solidFill>
              </a:rPr>
              <a:t>phòng</a:t>
            </a:r>
            <a:r>
              <a:rPr lang="en-US" sz="2400" dirty="0" smtClean="0">
                <a:solidFill>
                  <a:srgbClr val="00B050"/>
                </a:solidFill>
              </a:rPr>
              <a:t> an </a:t>
            </a:r>
            <a:r>
              <a:rPr lang="en-US" sz="2400" dirty="0" err="1" smtClean="0">
                <a:solidFill>
                  <a:srgbClr val="00B050"/>
                </a:solidFill>
              </a:rPr>
              <a:t>ninh</a:t>
            </a:r>
            <a:r>
              <a:rPr lang="en-US" sz="2400" dirty="0" smtClean="0">
                <a:solidFill>
                  <a:srgbClr val="00B050"/>
                </a:solidFill>
              </a:rPr>
              <a:t> </a:t>
            </a:r>
            <a:r>
              <a:rPr lang="en-US" sz="2400" dirty="0" err="1" smtClean="0">
                <a:solidFill>
                  <a:srgbClr val="00B050"/>
                </a:solidFill>
              </a:rPr>
              <a:t>với</a:t>
            </a:r>
            <a:r>
              <a:rPr lang="en-US" sz="2400" dirty="0" smtClean="0">
                <a:solidFill>
                  <a:srgbClr val="00B050"/>
                </a:solidFill>
              </a:rPr>
              <a:t> </a:t>
            </a:r>
            <a:r>
              <a:rPr lang="en-US" sz="2400" dirty="0" err="1" smtClean="0">
                <a:solidFill>
                  <a:srgbClr val="00B050"/>
                </a:solidFill>
              </a:rPr>
              <a:t>phát</a:t>
            </a:r>
            <a:r>
              <a:rPr lang="en-US" sz="2400" dirty="0" smtClean="0">
                <a:solidFill>
                  <a:srgbClr val="00B050"/>
                </a:solidFill>
              </a:rPr>
              <a:t> </a:t>
            </a:r>
            <a:r>
              <a:rPr lang="en-US" sz="2400" dirty="0" err="1" smtClean="0">
                <a:solidFill>
                  <a:srgbClr val="00B050"/>
                </a:solidFill>
              </a:rPr>
              <a:t>triển</a:t>
            </a:r>
            <a:r>
              <a:rPr lang="en-US" sz="2400" dirty="0" smtClean="0">
                <a:solidFill>
                  <a:srgbClr val="00B050"/>
                </a:solidFill>
              </a:rPr>
              <a:t> </a:t>
            </a:r>
            <a:r>
              <a:rPr lang="en-US" sz="2400" dirty="0" err="1" smtClean="0">
                <a:solidFill>
                  <a:srgbClr val="00B050"/>
                </a:solidFill>
              </a:rPr>
              <a:t>kinh</a:t>
            </a:r>
            <a:r>
              <a:rPr lang="en-US" sz="2400" dirty="0" smtClean="0">
                <a:solidFill>
                  <a:srgbClr val="00B050"/>
                </a:solidFill>
              </a:rPr>
              <a:t> </a:t>
            </a:r>
            <a:r>
              <a:rPr lang="en-US" sz="2400" dirty="0" err="1" smtClean="0">
                <a:solidFill>
                  <a:srgbClr val="00B050"/>
                </a:solidFill>
              </a:rPr>
              <a:t>tế</a:t>
            </a:r>
            <a:r>
              <a:rPr lang="en-US" sz="2400" dirty="0" smtClean="0">
                <a:solidFill>
                  <a:srgbClr val="00B050"/>
                </a:solidFill>
              </a:rPr>
              <a:t>, </a:t>
            </a:r>
            <a:r>
              <a:rPr lang="en-US" sz="2400" dirty="0" err="1" smtClean="0">
                <a:solidFill>
                  <a:srgbClr val="00B050"/>
                </a:solidFill>
              </a:rPr>
              <a:t>đấu</a:t>
            </a:r>
            <a:r>
              <a:rPr lang="en-US" sz="2400" dirty="0" smtClean="0">
                <a:solidFill>
                  <a:srgbClr val="00B050"/>
                </a:solidFill>
              </a:rPr>
              <a:t> </a:t>
            </a:r>
            <a:r>
              <a:rPr lang="en-US" sz="2400" dirty="0" err="1" smtClean="0">
                <a:solidFill>
                  <a:srgbClr val="00B050"/>
                </a:solidFill>
              </a:rPr>
              <a:t>tranh</a:t>
            </a:r>
            <a:r>
              <a:rPr lang="en-US" sz="2400" dirty="0" smtClean="0">
                <a:solidFill>
                  <a:srgbClr val="00B050"/>
                </a:solidFill>
              </a:rPr>
              <a:t> </a:t>
            </a:r>
            <a:r>
              <a:rPr lang="en-US" sz="2400" dirty="0" err="1" smtClean="0">
                <a:solidFill>
                  <a:srgbClr val="00B050"/>
                </a:solidFill>
              </a:rPr>
              <a:t>đẩy</a:t>
            </a:r>
            <a:r>
              <a:rPr lang="en-US" sz="2400" dirty="0" smtClean="0">
                <a:solidFill>
                  <a:srgbClr val="00B050"/>
                </a:solidFill>
              </a:rPr>
              <a:t> </a:t>
            </a:r>
            <a:r>
              <a:rPr lang="en-US" sz="2400" dirty="0" err="1" smtClean="0">
                <a:solidFill>
                  <a:srgbClr val="00B050"/>
                </a:solidFill>
              </a:rPr>
              <a:t>lùi</a:t>
            </a:r>
            <a:r>
              <a:rPr lang="en-US" sz="2400" dirty="0" smtClean="0">
                <a:solidFill>
                  <a:srgbClr val="00B050"/>
                </a:solidFill>
              </a:rPr>
              <a:t> </a:t>
            </a:r>
            <a:r>
              <a:rPr lang="en-US" sz="2400" dirty="0" err="1" smtClean="0">
                <a:solidFill>
                  <a:srgbClr val="00B050"/>
                </a:solidFill>
              </a:rPr>
              <a:t>các</a:t>
            </a:r>
            <a:r>
              <a:rPr lang="en-US" sz="2400" dirty="0" smtClean="0">
                <a:solidFill>
                  <a:srgbClr val="00B050"/>
                </a:solidFill>
              </a:rPr>
              <a:t> </a:t>
            </a:r>
            <a:r>
              <a:rPr lang="en-US" sz="2400" dirty="0" err="1" smtClean="0">
                <a:solidFill>
                  <a:srgbClr val="00B050"/>
                </a:solidFill>
              </a:rPr>
              <a:t>tện</a:t>
            </a:r>
            <a:r>
              <a:rPr lang="en-US" sz="2400" dirty="0" smtClean="0">
                <a:solidFill>
                  <a:srgbClr val="00B050"/>
                </a:solidFill>
              </a:rPr>
              <a:t> </a:t>
            </a:r>
            <a:r>
              <a:rPr lang="en-US" sz="2400" dirty="0" err="1" smtClean="0">
                <a:solidFill>
                  <a:srgbClr val="00B050"/>
                </a:solidFill>
              </a:rPr>
              <a:t>nạn</a:t>
            </a:r>
            <a:r>
              <a:rPr lang="en-US" sz="2400" dirty="0" smtClean="0">
                <a:solidFill>
                  <a:srgbClr val="00B050"/>
                </a:solidFill>
              </a:rPr>
              <a:t> </a:t>
            </a:r>
            <a:r>
              <a:rPr lang="en-US" sz="2400" dirty="0" err="1" smtClean="0">
                <a:solidFill>
                  <a:srgbClr val="00B050"/>
                </a:solidFill>
              </a:rPr>
              <a:t>xã</a:t>
            </a:r>
            <a:r>
              <a:rPr lang="en-US" sz="2400" dirty="0" smtClean="0">
                <a:solidFill>
                  <a:srgbClr val="00B050"/>
                </a:solidFill>
              </a:rPr>
              <a:t> </a:t>
            </a:r>
            <a:r>
              <a:rPr lang="en-US" sz="2400" dirty="0" err="1" smtClean="0">
                <a:solidFill>
                  <a:srgbClr val="00B050"/>
                </a:solidFill>
              </a:rPr>
              <a:t>hội</a:t>
            </a:r>
            <a:endParaRPr lang="en-US" sz="2400" dirty="0" smtClean="0">
              <a:solidFill>
                <a:srgbClr val="00B050"/>
              </a:solidFill>
            </a:endParaRPr>
          </a:p>
          <a:p>
            <a:pPr algn="just"/>
            <a:r>
              <a:rPr lang="en-US" sz="2400" dirty="0" err="1">
                <a:solidFill>
                  <a:srgbClr val="00B050"/>
                </a:solidFill>
              </a:rPr>
              <a:t>Tiếp</a:t>
            </a:r>
            <a:r>
              <a:rPr lang="en-US" sz="2400" dirty="0">
                <a:solidFill>
                  <a:srgbClr val="00B050"/>
                </a:solidFill>
              </a:rPr>
              <a:t> </a:t>
            </a:r>
            <a:r>
              <a:rPr lang="en-US" sz="2400" dirty="0" err="1">
                <a:solidFill>
                  <a:srgbClr val="00B050"/>
                </a:solidFill>
              </a:rPr>
              <a:t>tục</a:t>
            </a:r>
            <a:r>
              <a:rPr lang="en-US" sz="2400" dirty="0">
                <a:solidFill>
                  <a:srgbClr val="00B050"/>
                </a:solidFill>
              </a:rPr>
              <a:t> </a:t>
            </a:r>
            <a:r>
              <a:rPr lang="en-US" sz="2400" dirty="0" err="1">
                <a:solidFill>
                  <a:srgbClr val="00B050"/>
                </a:solidFill>
              </a:rPr>
              <a:t>thực</a:t>
            </a:r>
            <a:r>
              <a:rPr lang="en-US" sz="2400" dirty="0">
                <a:solidFill>
                  <a:srgbClr val="00B050"/>
                </a:solidFill>
              </a:rPr>
              <a:t> </a:t>
            </a:r>
            <a:r>
              <a:rPr lang="en-US" sz="2400" dirty="0" err="1">
                <a:solidFill>
                  <a:srgbClr val="00B050"/>
                </a:solidFill>
              </a:rPr>
              <a:t>hiện</a:t>
            </a:r>
            <a:r>
              <a:rPr lang="en-US" sz="2400" dirty="0">
                <a:solidFill>
                  <a:srgbClr val="00B050"/>
                </a:solidFill>
              </a:rPr>
              <a:t> </a:t>
            </a:r>
            <a:r>
              <a:rPr lang="en-US" sz="2400" dirty="0" err="1">
                <a:solidFill>
                  <a:srgbClr val="00B050"/>
                </a:solidFill>
              </a:rPr>
              <a:t>có</a:t>
            </a:r>
            <a:r>
              <a:rPr lang="en-US" sz="2400" dirty="0">
                <a:solidFill>
                  <a:srgbClr val="00B050"/>
                </a:solidFill>
              </a:rPr>
              <a:t> </a:t>
            </a:r>
            <a:r>
              <a:rPr lang="en-US" sz="2400" dirty="0" err="1">
                <a:solidFill>
                  <a:srgbClr val="00B050"/>
                </a:solidFill>
              </a:rPr>
              <a:t>hiệu</a:t>
            </a:r>
            <a:r>
              <a:rPr lang="en-US" sz="2400" dirty="0">
                <a:solidFill>
                  <a:srgbClr val="00B050"/>
                </a:solidFill>
              </a:rPr>
              <a:t> </a:t>
            </a:r>
            <a:r>
              <a:rPr lang="en-US" sz="2400" dirty="0" err="1">
                <a:solidFill>
                  <a:srgbClr val="00B050"/>
                </a:solidFill>
              </a:rPr>
              <a:t>quả</a:t>
            </a:r>
            <a:r>
              <a:rPr lang="en-US" sz="2400" dirty="0">
                <a:solidFill>
                  <a:srgbClr val="00B050"/>
                </a:solidFill>
              </a:rPr>
              <a:t> </a:t>
            </a:r>
            <a:r>
              <a:rPr lang="en-US" sz="2400" dirty="0" err="1">
                <a:solidFill>
                  <a:srgbClr val="00B050"/>
                </a:solidFill>
              </a:rPr>
              <a:t>chiến</a:t>
            </a:r>
            <a:r>
              <a:rPr lang="en-US" sz="2400" dirty="0">
                <a:solidFill>
                  <a:srgbClr val="00B050"/>
                </a:solidFill>
              </a:rPr>
              <a:t> </a:t>
            </a:r>
            <a:r>
              <a:rPr lang="en-US" sz="2400" dirty="0" err="1">
                <a:solidFill>
                  <a:srgbClr val="00B050"/>
                </a:solidFill>
              </a:rPr>
              <a:t>lượ</a:t>
            </a:r>
            <a:r>
              <a:rPr lang="en-US" sz="2400" dirty="0" err="1"/>
              <a:t>c</a:t>
            </a:r>
            <a:r>
              <a:rPr lang="en-US" sz="2400" dirty="0"/>
              <a:t> </a:t>
            </a:r>
            <a:r>
              <a:rPr lang="en-US" sz="2400" dirty="0" err="1"/>
              <a:t>cải</a:t>
            </a:r>
            <a:r>
              <a:rPr lang="en-US" sz="2400" dirty="0"/>
              <a:t> </a:t>
            </a:r>
            <a:r>
              <a:rPr lang="en-US" sz="2400" dirty="0" err="1"/>
              <a:t>cách</a:t>
            </a:r>
            <a:r>
              <a:rPr lang="en-US" sz="2400" dirty="0"/>
              <a:t> </a:t>
            </a:r>
            <a:r>
              <a:rPr lang="en-US" sz="2400" dirty="0" err="1"/>
              <a:t>tư</a:t>
            </a:r>
            <a:r>
              <a:rPr lang="en-US" sz="2400" dirty="0"/>
              <a:t> </a:t>
            </a:r>
            <a:r>
              <a:rPr lang="en-US" sz="2400" dirty="0" err="1"/>
              <a:t>pháp</a:t>
            </a:r>
            <a:r>
              <a:rPr lang="en-US" sz="2400" dirty="0"/>
              <a:t>; </a:t>
            </a:r>
            <a:r>
              <a:rPr lang="en-US" sz="2400" dirty="0" err="1"/>
              <a:t>nâng</a:t>
            </a:r>
            <a:r>
              <a:rPr lang="en-US" sz="2400" dirty="0"/>
              <a:t> </a:t>
            </a:r>
            <a:r>
              <a:rPr lang="en-US" sz="2400" dirty="0" err="1"/>
              <a:t>cao</a:t>
            </a:r>
            <a:r>
              <a:rPr lang="en-US" sz="2400" dirty="0"/>
              <a:t> </a:t>
            </a:r>
            <a:r>
              <a:rPr lang="en-US" sz="2400" dirty="0" err="1"/>
              <a:t>chất</a:t>
            </a:r>
            <a:r>
              <a:rPr lang="en-US" sz="2400" dirty="0"/>
              <a:t> </a:t>
            </a:r>
            <a:r>
              <a:rPr lang="en-US" sz="2400" dirty="0" err="1"/>
              <a:t>lượng</a:t>
            </a:r>
            <a:r>
              <a:rPr lang="en-US" sz="2400" dirty="0"/>
              <a:t> </a:t>
            </a:r>
            <a:r>
              <a:rPr lang="en-US" sz="2400" dirty="0" err="1"/>
              <a:t>và</a:t>
            </a:r>
            <a:r>
              <a:rPr lang="en-US" sz="2400" dirty="0"/>
              <a:t> </a:t>
            </a:r>
            <a:r>
              <a:rPr lang="en-US" sz="2400" dirty="0" err="1"/>
              <a:t>hiệu</a:t>
            </a:r>
            <a:r>
              <a:rPr lang="en-US" sz="2400" dirty="0"/>
              <a:t> </a:t>
            </a:r>
            <a:r>
              <a:rPr lang="en-US" sz="2400" dirty="0" err="1"/>
              <a:t>quả</a:t>
            </a:r>
            <a:r>
              <a:rPr lang="en-US" sz="2400" dirty="0"/>
              <a:t> </a:t>
            </a:r>
            <a:r>
              <a:rPr lang="en-US" sz="2400" dirty="0" err="1"/>
              <a:t>hoạt</a:t>
            </a:r>
            <a:r>
              <a:rPr lang="en-US" sz="2400" dirty="0"/>
              <a:t> </a:t>
            </a:r>
            <a:r>
              <a:rPr lang="en-US" sz="2400" dirty="0" err="1"/>
              <a:t>động</a:t>
            </a:r>
            <a:r>
              <a:rPr lang="en-US" sz="2400" dirty="0"/>
              <a:t> </a:t>
            </a:r>
            <a:r>
              <a:rPr lang="en-US" sz="2400" dirty="0" err="1"/>
              <a:t>của</a:t>
            </a:r>
            <a:r>
              <a:rPr lang="en-US" sz="2400" dirty="0"/>
              <a:t> </a:t>
            </a:r>
            <a:r>
              <a:rPr lang="en-US" sz="2400" dirty="0" err="1"/>
              <a:t>các</a:t>
            </a:r>
            <a:r>
              <a:rPr lang="en-US" sz="2400" dirty="0"/>
              <a:t> </a:t>
            </a:r>
            <a:r>
              <a:rPr lang="en-US" sz="2400" dirty="0" err="1"/>
              <a:t>cơ</a:t>
            </a:r>
            <a:r>
              <a:rPr lang="en-US" sz="2400" dirty="0"/>
              <a:t> </a:t>
            </a:r>
            <a:r>
              <a:rPr lang="en-US" sz="2400" dirty="0" err="1"/>
              <a:t>quan</a:t>
            </a:r>
            <a:r>
              <a:rPr lang="en-US" sz="2400" dirty="0"/>
              <a:t> </a:t>
            </a:r>
            <a:r>
              <a:rPr lang="en-US" sz="2400" dirty="0" err="1"/>
              <a:t>tư</a:t>
            </a:r>
            <a:r>
              <a:rPr lang="en-US" sz="2400" dirty="0"/>
              <a:t> </a:t>
            </a:r>
            <a:r>
              <a:rPr lang="en-US" sz="2400" dirty="0" err="1"/>
              <a:t>pháp</a:t>
            </a:r>
            <a:r>
              <a:rPr lang="en-US" sz="2400" dirty="0"/>
              <a:t>, </a:t>
            </a:r>
            <a:r>
              <a:rPr lang="en-US" sz="2400" dirty="0" err="1"/>
              <a:t>các</a:t>
            </a:r>
            <a:r>
              <a:rPr lang="en-US" sz="2400" dirty="0"/>
              <a:t> </a:t>
            </a:r>
            <a:r>
              <a:rPr lang="en-US" sz="2400" dirty="0" err="1"/>
              <a:t>cơ</a:t>
            </a:r>
            <a:r>
              <a:rPr lang="en-US" sz="2400" dirty="0"/>
              <a:t> </a:t>
            </a:r>
            <a:r>
              <a:rPr lang="en-US" sz="2400" dirty="0" err="1"/>
              <a:t>quan</a:t>
            </a:r>
            <a:r>
              <a:rPr lang="en-US" sz="2400" dirty="0"/>
              <a:t> </a:t>
            </a:r>
            <a:r>
              <a:rPr lang="en-US" sz="2400" dirty="0" err="1"/>
              <a:t>bảo</a:t>
            </a:r>
            <a:r>
              <a:rPr lang="en-US" sz="2400" dirty="0"/>
              <a:t> </a:t>
            </a:r>
            <a:r>
              <a:rPr lang="en-US" sz="2400" dirty="0" err="1"/>
              <a:t>vệ</a:t>
            </a:r>
            <a:r>
              <a:rPr lang="en-US" sz="2400" dirty="0"/>
              <a:t> </a:t>
            </a:r>
            <a:r>
              <a:rPr lang="en-US" sz="2400" dirty="0" err="1"/>
              <a:t>pháp</a:t>
            </a:r>
            <a:r>
              <a:rPr lang="en-US" sz="2400" dirty="0"/>
              <a:t> </a:t>
            </a:r>
            <a:r>
              <a:rPr lang="en-US" sz="2400" dirty="0" err="1"/>
              <a:t>luật</a:t>
            </a:r>
            <a:r>
              <a:rPr lang="en-US" sz="2400" dirty="0"/>
              <a:t> </a:t>
            </a:r>
            <a:r>
              <a:rPr lang="en-US" sz="2400" dirty="0" err="1"/>
              <a:t>của</a:t>
            </a:r>
            <a:r>
              <a:rPr lang="en-US" sz="2400" dirty="0"/>
              <a:t> </a:t>
            </a:r>
            <a:r>
              <a:rPr lang="en-US" sz="2400" dirty="0" err="1"/>
              <a:t>thành</a:t>
            </a:r>
            <a:r>
              <a:rPr lang="en-US" sz="2400" dirty="0"/>
              <a:t> </a:t>
            </a:r>
            <a:r>
              <a:rPr lang="en-US" sz="2400" dirty="0" err="1"/>
              <a:t>phố</a:t>
            </a:r>
            <a:r>
              <a:rPr lang="en-US" sz="2400" dirty="0"/>
              <a:t>; </a:t>
            </a:r>
            <a:r>
              <a:rPr lang="en-US" sz="2400" dirty="0" err="1"/>
              <a:t>không</a:t>
            </a:r>
            <a:r>
              <a:rPr lang="en-US" sz="2400" dirty="0"/>
              <a:t> </a:t>
            </a:r>
            <a:r>
              <a:rPr lang="en-US" sz="2400" dirty="0" err="1"/>
              <a:t>để</a:t>
            </a:r>
            <a:r>
              <a:rPr lang="en-US" sz="2400" dirty="0"/>
              <a:t> </a:t>
            </a:r>
            <a:r>
              <a:rPr lang="en-US" sz="2400" dirty="0" err="1"/>
              <a:t>tình</a:t>
            </a:r>
            <a:r>
              <a:rPr lang="en-US" sz="2400" dirty="0"/>
              <a:t> </a:t>
            </a:r>
            <a:r>
              <a:rPr lang="en-US" sz="2400" dirty="0" err="1"/>
              <a:t>trạng</a:t>
            </a:r>
            <a:r>
              <a:rPr lang="en-US" sz="2400" dirty="0"/>
              <a:t> </a:t>
            </a:r>
            <a:r>
              <a:rPr lang="en-US" sz="2400" dirty="0" err="1"/>
              <a:t>oan</a:t>
            </a:r>
            <a:r>
              <a:rPr lang="en-US" sz="2400" dirty="0"/>
              <a:t>, </a:t>
            </a:r>
            <a:r>
              <a:rPr lang="en-US" sz="2400" dirty="0" err="1"/>
              <a:t>sai</a:t>
            </a:r>
            <a:r>
              <a:rPr lang="en-US" sz="2400" dirty="0"/>
              <a:t>, </a:t>
            </a:r>
            <a:r>
              <a:rPr lang="en-US" sz="2400" dirty="0" err="1"/>
              <a:t>không</a:t>
            </a:r>
            <a:r>
              <a:rPr lang="en-US" sz="2400" dirty="0"/>
              <a:t> </a:t>
            </a:r>
            <a:r>
              <a:rPr lang="en-US" sz="2400" dirty="0" err="1"/>
              <a:t>bỏ</a:t>
            </a:r>
            <a:r>
              <a:rPr lang="en-US" sz="2400" dirty="0"/>
              <a:t> </a:t>
            </a:r>
            <a:r>
              <a:rPr lang="en-US" sz="2400" dirty="0" err="1"/>
              <a:t>lọt</a:t>
            </a:r>
            <a:r>
              <a:rPr lang="en-US" sz="2400" dirty="0"/>
              <a:t> </a:t>
            </a:r>
            <a:r>
              <a:rPr lang="en-US" sz="2400" dirty="0" err="1"/>
              <a:t>tội</a:t>
            </a:r>
            <a:r>
              <a:rPr lang="en-US" sz="2400" dirty="0"/>
              <a:t> </a:t>
            </a:r>
            <a:r>
              <a:rPr lang="en-US" sz="2400" dirty="0" err="1"/>
              <a:t>phạm</a:t>
            </a:r>
            <a:endParaRPr lang="en-US" sz="2400" dirty="0"/>
          </a:p>
        </p:txBody>
      </p:sp>
      <p:sp>
        <p:nvSpPr>
          <p:cNvPr id="8" name="Text Placeholder 7"/>
          <p:cNvSpPr>
            <a:spLocks noGrp="1"/>
          </p:cNvSpPr>
          <p:nvPr>
            <p:ph type="body" sz="quarter" idx="11"/>
          </p:nvPr>
        </p:nvSpPr>
        <p:spPr/>
        <p:txBody>
          <a:bodyPr/>
          <a:lstStyle/>
          <a:p>
            <a:r>
              <a:rPr lang="en-US" sz="2800">
                <a:solidFill>
                  <a:srgbClr val="FF0000"/>
                </a:solidFill>
              </a:rPr>
              <a:t>NHIỆM VỤ VÀ NHỮNG GIẢI PHÁP CHỦ YẾU</a:t>
            </a:r>
          </a:p>
        </p:txBody>
      </p:sp>
      <p:sp>
        <p:nvSpPr>
          <p:cNvPr id="2" name="Text Placeholder 1"/>
          <p:cNvSpPr>
            <a:spLocks noGrp="1"/>
          </p:cNvSpPr>
          <p:nvPr>
            <p:ph type="body" sz="quarter" idx="12"/>
          </p:nvPr>
        </p:nvSpPr>
        <p:spPr/>
        <p:txBody>
          <a:bodyPr/>
          <a:lstStyle/>
          <a:p>
            <a:pPr marL="57150" algn="just">
              <a:spcBef>
                <a:spcPts val="0"/>
              </a:spcBef>
              <a:spcAft>
                <a:spcPts val="0"/>
              </a:spcAft>
            </a:pPr>
            <a:r>
              <a:rPr lang="en-US" sz="2800" smtClean="0">
                <a:solidFill>
                  <a:srgbClr val="0000CC"/>
                </a:solidFill>
              </a:rPr>
              <a:t>8. Giữ </a:t>
            </a:r>
            <a:r>
              <a:rPr lang="en-US" sz="2800">
                <a:solidFill>
                  <a:srgbClr val="0000CC"/>
                </a:solidFill>
              </a:rPr>
              <a:t>vững ổn định chính trị - xã hội, bảo đảm quốc phòng – an ninh vững chắc</a:t>
            </a:r>
            <a:endParaRPr lang="en-US" sz="3000">
              <a:solidFill>
                <a:srgbClr val="0000CC"/>
              </a:solidFill>
            </a:endParaRPr>
          </a:p>
        </p:txBody>
      </p:sp>
    </p:spTree>
    <p:extLst>
      <p:ext uri="{BB962C8B-B14F-4D97-AF65-F5344CB8AC3E}">
        <p14:creationId xmlns:p14="http://schemas.microsoft.com/office/powerpoint/2010/main" val="3127489935"/>
      </p:ext>
    </p:extLst>
  </p:cSld>
  <p:clrMapOvr>
    <a:masterClrMapping/>
  </p:clrMapOvr>
  <mc:AlternateContent xmlns:mc="http://schemas.openxmlformats.org/markup-compatibility/2006" xmlns:p14="http://schemas.microsoft.com/office/powerpoint/2010/main">
    <mc:Choice Requires="p14">
      <p:transition spd="slow" p14:dur="1100" advClick="0">
        <p14:switch dir="r"/>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Effect transition="in" filter="fade">
                                      <p:cBhvr>
                                        <p:cTn id="11" dur="1000"/>
                                        <p:tgtEl>
                                          <p:spTgt spid="6">
                                            <p:txEl>
                                              <p:pRg st="0" end="0"/>
                                            </p:txEl>
                                          </p:spTgt>
                                        </p:tgtEl>
                                      </p:cBhvr>
                                    </p:animEffect>
                                    <p:anim calcmode="lin" valueType="num">
                                      <p:cBhvr>
                                        <p:cTn id="12"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13"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grpId="0" nodeType="afterEffect">
                                  <p:stCondLst>
                                    <p:cond delay="0"/>
                                  </p:stCondLst>
                                  <p:childTnLst>
                                    <p:set>
                                      <p:cBhvr>
                                        <p:cTn id="16" dur="1" fill="hold">
                                          <p:stCondLst>
                                            <p:cond delay="0"/>
                                          </p:stCondLst>
                                        </p:cTn>
                                        <p:tgtEl>
                                          <p:spTgt spid="6">
                                            <p:txEl>
                                              <p:pRg st="1" end="1"/>
                                            </p:txEl>
                                          </p:spTgt>
                                        </p:tgtEl>
                                        <p:attrNameLst>
                                          <p:attrName>style.visibility</p:attrName>
                                        </p:attrNameLst>
                                      </p:cBhvr>
                                      <p:to>
                                        <p:strVal val="visible"/>
                                      </p:to>
                                    </p:set>
                                    <p:animEffect transition="in" filter="fade">
                                      <p:cBhvr>
                                        <p:cTn id="17" dur="1000"/>
                                        <p:tgtEl>
                                          <p:spTgt spid="6">
                                            <p:txEl>
                                              <p:pRg st="1" end="1"/>
                                            </p:txEl>
                                          </p:spTgt>
                                        </p:tgtEl>
                                      </p:cBhvr>
                                    </p:animEffect>
                                    <p:anim calcmode="lin" valueType="num">
                                      <p:cBhvr>
                                        <p:cTn id="18"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19"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par>
                          <p:cTn id="20" fill="hold">
                            <p:stCondLst>
                              <p:cond delay="2500"/>
                            </p:stCondLst>
                            <p:childTnLst>
                              <p:par>
                                <p:cTn id="21" presetID="42" presetClass="entr" presetSubtype="0" fill="hold" grpId="0" nodeType="afterEffect">
                                  <p:stCondLst>
                                    <p:cond delay="0"/>
                                  </p:stCondLst>
                                  <p:childTnLst>
                                    <p:set>
                                      <p:cBhvr>
                                        <p:cTn id="22" dur="1" fill="hold">
                                          <p:stCondLst>
                                            <p:cond delay="0"/>
                                          </p:stCondLst>
                                        </p:cTn>
                                        <p:tgtEl>
                                          <p:spTgt spid="6">
                                            <p:txEl>
                                              <p:pRg st="2" end="2"/>
                                            </p:txEl>
                                          </p:spTgt>
                                        </p:tgtEl>
                                        <p:attrNameLst>
                                          <p:attrName>style.visibility</p:attrName>
                                        </p:attrNameLst>
                                      </p:cBhvr>
                                      <p:to>
                                        <p:strVal val="visible"/>
                                      </p:to>
                                    </p:set>
                                    <p:animEffect transition="in" filter="fade">
                                      <p:cBhvr>
                                        <p:cTn id="23" dur="1000"/>
                                        <p:tgtEl>
                                          <p:spTgt spid="6">
                                            <p:txEl>
                                              <p:pRg st="2" end="2"/>
                                            </p:txEl>
                                          </p:spTgt>
                                        </p:tgtEl>
                                      </p:cBhvr>
                                    </p:animEffect>
                                    <p:anim calcmode="lin" valueType="num">
                                      <p:cBhvr>
                                        <p:cTn id="24"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25"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build="p"/>
      <p:bldP spid="2"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quarter" idx="10"/>
          </p:nvPr>
        </p:nvSpPr>
        <p:spPr>
          <a:xfrm>
            <a:off x="76200" y="2286000"/>
            <a:ext cx="8915400" cy="4572000"/>
          </a:xfrm>
        </p:spPr>
        <p:txBody>
          <a:bodyPr/>
          <a:lstStyle/>
          <a:p>
            <a:pPr algn="just"/>
            <a:r>
              <a:rPr lang="en-US"/>
              <a:t>Triển khai hiệu quả, đồng bộ hoạt động đối ngoại của Đảng, ngoại giao Nhà nước, ngoại giao Nhân dân; tăng cường đổi mới hoạt động tuyên truyền, thông tin đối ngoại, quảng bá hình ảnh Việt Nam và thành phố để thu hút các nhà đầu tư nước ngoài và kiều bào tham gia phát triển thành phố, xây dựng đất nước</a:t>
            </a:r>
            <a:endParaRPr lang="en-US" sz="2800"/>
          </a:p>
        </p:txBody>
      </p:sp>
      <p:sp>
        <p:nvSpPr>
          <p:cNvPr id="8" name="Text Placeholder 7"/>
          <p:cNvSpPr>
            <a:spLocks noGrp="1"/>
          </p:cNvSpPr>
          <p:nvPr>
            <p:ph type="body" sz="quarter" idx="11"/>
          </p:nvPr>
        </p:nvSpPr>
        <p:spPr/>
        <p:txBody>
          <a:bodyPr/>
          <a:lstStyle/>
          <a:p>
            <a:r>
              <a:rPr lang="en-US" sz="2800">
                <a:solidFill>
                  <a:srgbClr val="FF0000"/>
                </a:solidFill>
              </a:rPr>
              <a:t>NHIỆM VỤ VÀ NHỮNG GIẢI PHÁP CHỦ YẾU</a:t>
            </a:r>
          </a:p>
        </p:txBody>
      </p:sp>
      <p:sp>
        <p:nvSpPr>
          <p:cNvPr id="2" name="Text Placeholder 1"/>
          <p:cNvSpPr>
            <a:spLocks noGrp="1"/>
          </p:cNvSpPr>
          <p:nvPr>
            <p:ph type="body" sz="quarter" idx="12"/>
          </p:nvPr>
        </p:nvSpPr>
        <p:spPr/>
        <p:txBody>
          <a:bodyPr/>
          <a:lstStyle/>
          <a:p>
            <a:pPr marL="57150" algn="just">
              <a:spcBef>
                <a:spcPts val="0"/>
              </a:spcBef>
              <a:spcAft>
                <a:spcPts val="0"/>
              </a:spcAft>
            </a:pPr>
            <a:r>
              <a:rPr lang="en-US" sz="2800" smtClean="0">
                <a:solidFill>
                  <a:srgbClr val="0000CC"/>
                </a:solidFill>
              </a:rPr>
              <a:t>9. Nâng </a:t>
            </a:r>
            <a:r>
              <a:rPr lang="en-US" sz="2800">
                <a:solidFill>
                  <a:srgbClr val="0000CC"/>
                </a:solidFill>
              </a:rPr>
              <a:t>cao hiệu quả hoạt động đối ngoại, chủ động hội nhập quốc tế</a:t>
            </a:r>
            <a:endParaRPr lang="en-US" sz="3000">
              <a:solidFill>
                <a:srgbClr val="0000CC"/>
              </a:solidFill>
            </a:endParaRPr>
          </a:p>
        </p:txBody>
      </p:sp>
    </p:spTree>
    <p:extLst>
      <p:ext uri="{BB962C8B-B14F-4D97-AF65-F5344CB8AC3E}">
        <p14:creationId xmlns:p14="http://schemas.microsoft.com/office/powerpoint/2010/main" val="4075059468"/>
      </p:ext>
    </p:extLst>
  </p:cSld>
  <p:clrMapOvr>
    <a:masterClrMapping/>
  </p:clrMapOvr>
  <mc:AlternateContent xmlns:mc="http://schemas.openxmlformats.org/markup-compatibility/2006" xmlns:p14="http://schemas.microsoft.com/office/powerpoint/2010/main">
    <mc:Choice Requires="p14">
      <p:transition spd="slow" p14:dur="1100" advClick="0">
        <p14:switch dir="r"/>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Effect transition="in" filter="fade">
                                      <p:cBhvr>
                                        <p:cTn id="11" dur="1000"/>
                                        <p:tgtEl>
                                          <p:spTgt spid="6">
                                            <p:txEl>
                                              <p:pRg st="0" end="0"/>
                                            </p:txEl>
                                          </p:spTgt>
                                        </p:tgtEl>
                                      </p:cBhvr>
                                    </p:animEffect>
                                    <p:anim calcmode="lin" valueType="num">
                                      <p:cBhvr>
                                        <p:cTn id="12"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13"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P spid="2"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quarter" idx="10"/>
          </p:nvPr>
        </p:nvSpPr>
        <p:spPr>
          <a:xfrm>
            <a:off x="76200" y="2819400"/>
            <a:ext cx="8915400" cy="3657600"/>
          </a:xfrm>
        </p:spPr>
        <p:txBody>
          <a:bodyPr/>
          <a:lstStyle/>
          <a:p>
            <a:pPr algn="just"/>
            <a:r>
              <a:rPr lang="en-US"/>
              <a:t>Tiếp tục đổi mới và tăng cường sự lãnh đạo của Đảng đối với công tác dân vận. Thường xuyên rà soát, điều chỉnh, bổ sung kịp thời để chủ trương, chính sách </a:t>
            </a:r>
            <a:r>
              <a:rPr lang="en-US" smtClean="0"/>
              <a:t>hợp </a:t>
            </a:r>
            <a:r>
              <a:rPr lang="en-US"/>
              <a:t>với thực tiễn; quán triệt, thực hiện nghiêm nguyên tắc “mọi chủ trương của Đảng, chính sách, pháp luật của Nhà nước phải xuất phát từ lợi ích và nguyện vọng chính đáng, hợp pháp của </a:t>
            </a:r>
            <a:r>
              <a:rPr lang="en-US" smtClean="0"/>
              <a:t>ND, </a:t>
            </a:r>
            <a:r>
              <a:rPr lang="en-US"/>
              <a:t>hợp lòng dân, tạo sự đồng thuận của </a:t>
            </a:r>
            <a:r>
              <a:rPr lang="en-US" smtClean="0"/>
              <a:t>ND”</a:t>
            </a:r>
            <a:endParaRPr lang="en-US" sz="2800"/>
          </a:p>
        </p:txBody>
      </p:sp>
      <p:sp>
        <p:nvSpPr>
          <p:cNvPr id="8" name="Text Placeholder 7"/>
          <p:cNvSpPr>
            <a:spLocks noGrp="1"/>
          </p:cNvSpPr>
          <p:nvPr>
            <p:ph type="body" sz="quarter" idx="11"/>
          </p:nvPr>
        </p:nvSpPr>
        <p:spPr/>
        <p:txBody>
          <a:bodyPr/>
          <a:lstStyle/>
          <a:p>
            <a:r>
              <a:rPr lang="en-US" sz="2800">
                <a:solidFill>
                  <a:srgbClr val="FF0000"/>
                </a:solidFill>
              </a:rPr>
              <a:t>NHIỆM VỤ VÀ NHỮNG GIẢI PHÁP CHỦ YẾU</a:t>
            </a:r>
          </a:p>
        </p:txBody>
      </p:sp>
      <p:sp>
        <p:nvSpPr>
          <p:cNvPr id="2" name="Text Placeholder 1"/>
          <p:cNvSpPr>
            <a:spLocks noGrp="1"/>
          </p:cNvSpPr>
          <p:nvPr>
            <p:ph type="body" sz="quarter" idx="12"/>
          </p:nvPr>
        </p:nvSpPr>
        <p:spPr/>
        <p:txBody>
          <a:bodyPr/>
          <a:lstStyle/>
          <a:p>
            <a:pPr marL="57150" algn="just">
              <a:spcBef>
                <a:spcPts val="0"/>
              </a:spcBef>
              <a:spcAft>
                <a:spcPts val="0"/>
              </a:spcAft>
            </a:pPr>
            <a:r>
              <a:rPr lang="en-US" sz="2800" smtClean="0">
                <a:solidFill>
                  <a:srgbClr val="0000CC"/>
                </a:solidFill>
              </a:rPr>
              <a:t>10. Tiếp </a:t>
            </a:r>
            <a:r>
              <a:rPr lang="en-US" sz="2800">
                <a:solidFill>
                  <a:srgbClr val="0000CC"/>
                </a:solidFill>
              </a:rPr>
              <a:t>tục đổi mới, nâng cao hơn nữa hiệu quả công tác dân vận, tăng cường mối quan hệ máu thịt giữa Đảng bộ với Nhân dân; phát huy dân chủ, kỷ cương và sức mạnh khối đại đoàn kết toàn dân tộc</a:t>
            </a:r>
          </a:p>
        </p:txBody>
      </p:sp>
    </p:spTree>
    <p:extLst>
      <p:ext uri="{BB962C8B-B14F-4D97-AF65-F5344CB8AC3E}">
        <p14:creationId xmlns:p14="http://schemas.microsoft.com/office/powerpoint/2010/main" val="3438863205"/>
      </p:ext>
    </p:extLst>
  </p:cSld>
  <p:clrMapOvr>
    <a:masterClrMapping/>
  </p:clrMapOvr>
  <mc:AlternateContent xmlns:mc="http://schemas.openxmlformats.org/markup-compatibility/2006" xmlns:p14="http://schemas.microsoft.com/office/powerpoint/2010/main">
    <mc:Choice Requires="p14">
      <p:transition spd="slow" p14:dur="1100" advClick="0">
        <p14:switch dir="r"/>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Effect transition="in" filter="fade">
                                      <p:cBhvr>
                                        <p:cTn id="11" dur="1000"/>
                                        <p:tgtEl>
                                          <p:spTgt spid="6">
                                            <p:txEl>
                                              <p:pRg st="0" end="0"/>
                                            </p:txEl>
                                          </p:spTgt>
                                        </p:tgtEl>
                                      </p:cBhvr>
                                    </p:animEffect>
                                    <p:anim calcmode="lin" valueType="num">
                                      <p:cBhvr>
                                        <p:cTn id="12"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13"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P spid="2"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quarter" idx="10"/>
          </p:nvPr>
        </p:nvSpPr>
        <p:spPr>
          <a:xfrm>
            <a:off x="76200" y="2971800"/>
            <a:ext cx="8915400" cy="3657600"/>
          </a:xfrm>
        </p:spPr>
        <p:txBody>
          <a:bodyPr/>
          <a:lstStyle/>
          <a:p>
            <a:pPr algn="just"/>
            <a:r>
              <a:rPr lang="en-US" sz="2800"/>
              <a:t>Nâng cao hơn nữa hiệu quả công tác dân vận của các cơ quan nhà nước. Thực hiện hiệu quả quy chế công tác dân vận của hệ thống chính trị, quy chế dân chủ ở cơ </a:t>
            </a:r>
            <a:r>
              <a:rPr lang="en-US" sz="2800" smtClean="0"/>
              <a:t>sở</a:t>
            </a:r>
          </a:p>
          <a:p>
            <a:pPr algn="just"/>
            <a:r>
              <a:rPr lang="en-US" sz="2800"/>
              <a:t>Tiếp tục củng cố, kiện toàn tổ chức, đổi mới mạnh mẽ nội dung, phương thức hoạt động của Mặt trận Tổ quốc và các đoàn thể chính trị - xã hội theo hướng nâng cao năng lực đại diện, chăm lo, bảo vệ quyền, lợi ích chính đáng, hợp pháp của các giới, các tầng lớp Nhân dân</a:t>
            </a:r>
            <a:endParaRPr lang="en-US" sz="2600"/>
          </a:p>
        </p:txBody>
      </p:sp>
      <p:sp>
        <p:nvSpPr>
          <p:cNvPr id="8" name="Text Placeholder 7"/>
          <p:cNvSpPr>
            <a:spLocks noGrp="1"/>
          </p:cNvSpPr>
          <p:nvPr>
            <p:ph type="body" sz="quarter" idx="11"/>
          </p:nvPr>
        </p:nvSpPr>
        <p:spPr/>
        <p:txBody>
          <a:bodyPr/>
          <a:lstStyle/>
          <a:p>
            <a:r>
              <a:rPr lang="en-US" sz="2800">
                <a:solidFill>
                  <a:srgbClr val="FF0000"/>
                </a:solidFill>
              </a:rPr>
              <a:t>NHIỆM VỤ VÀ NHỮNG GIẢI PHÁP CHỦ YẾU</a:t>
            </a:r>
          </a:p>
        </p:txBody>
      </p:sp>
      <p:sp>
        <p:nvSpPr>
          <p:cNvPr id="2" name="Text Placeholder 1"/>
          <p:cNvSpPr>
            <a:spLocks noGrp="1"/>
          </p:cNvSpPr>
          <p:nvPr>
            <p:ph type="body" sz="quarter" idx="12"/>
          </p:nvPr>
        </p:nvSpPr>
        <p:spPr/>
        <p:txBody>
          <a:bodyPr/>
          <a:lstStyle/>
          <a:p>
            <a:pPr marL="57150" algn="just">
              <a:spcBef>
                <a:spcPts val="0"/>
              </a:spcBef>
              <a:spcAft>
                <a:spcPts val="0"/>
              </a:spcAft>
            </a:pPr>
            <a:r>
              <a:rPr lang="en-US" sz="2800" smtClean="0">
                <a:solidFill>
                  <a:srgbClr val="0000CC"/>
                </a:solidFill>
              </a:rPr>
              <a:t>10. Tiếp </a:t>
            </a:r>
            <a:r>
              <a:rPr lang="en-US" sz="2800">
                <a:solidFill>
                  <a:srgbClr val="0000CC"/>
                </a:solidFill>
              </a:rPr>
              <a:t>tục đổi mới, nâng cao hơn nữa hiệu quả công tác dân vận, tăng cường mối quan hệ máu thịt giữa Đảng bộ với Nhân dân; phát huy dân chủ, kỷ cương và sức mạnh khối đại đoàn kết toàn dân tộc</a:t>
            </a:r>
          </a:p>
        </p:txBody>
      </p:sp>
    </p:spTree>
    <p:extLst>
      <p:ext uri="{BB962C8B-B14F-4D97-AF65-F5344CB8AC3E}">
        <p14:creationId xmlns:p14="http://schemas.microsoft.com/office/powerpoint/2010/main" val="2977284936"/>
      </p:ext>
    </p:extLst>
  </p:cSld>
  <p:clrMapOvr>
    <a:masterClrMapping/>
  </p:clrMapOvr>
  <mc:AlternateContent xmlns:mc="http://schemas.openxmlformats.org/markup-compatibility/2006" xmlns:p14="http://schemas.microsoft.com/office/powerpoint/2010/main">
    <mc:Choice Requires="p14">
      <p:transition spd="slow" p14:dur="1100" advClick="0">
        <p14:switch dir="r"/>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Effect transition="in" filter="fade">
                                      <p:cBhvr>
                                        <p:cTn id="11" dur="1000"/>
                                        <p:tgtEl>
                                          <p:spTgt spid="6">
                                            <p:txEl>
                                              <p:pRg st="0" end="0"/>
                                            </p:txEl>
                                          </p:spTgt>
                                        </p:tgtEl>
                                      </p:cBhvr>
                                    </p:animEffect>
                                    <p:anim calcmode="lin" valueType="num">
                                      <p:cBhvr>
                                        <p:cTn id="12"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13"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grpId="0" nodeType="afterEffect">
                                  <p:stCondLst>
                                    <p:cond delay="0"/>
                                  </p:stCondLst>
                                  <p:childTnLst>
                                    <p:set>
                                      <p:cBhvr>
                                        <p:cTn id="16" dur="1" fill="hold">
                                          <p:stCondLst>
                                            <p:cond delay="0"/>
                                          </p:stCondLst>
                                        </p:cTn>
                                        <p:tgtEl>
                                          <p:spTgt spid="6">
                                            <p:txEl>
                                              <p:pRg st="1" end="1"/>
                                            </p:txEl>
                                          </p:spTgt>
                                        </p:tgtEl>
                                        <p:attrNameLst>
                                          <p:attrName>style.visibility</p:attrName>
                                        </p:attrNameLst>
                                      </p:cBhvr>
                                      <p:to>
                                        <p:strVal val="visible"/>
                                      </p:to>
                                    </p:set>
                                    <p:animEffect transition="in" filter="fade">
                                      <p:cBhvr>
                                        <p:cTn id="17" dur="1000"/>
                                        <p:tgtEl>
                                          <p:spTgt spid="6">
                                            <p:txEl>
                                              <p:pRg st="1" end="1"/>
                                            </p:txEl>
                                          </p:spTgt>
                                        </p:tgtEl>
                                      </p:cBhvr>
                                    </p:animEffect>
                                    <p:anim calcmode="lin" valueType="num">
                                      <p:cBhvr>
                                        <p:cTn id="18"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19"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build="p"/>
      <p:bldP spid="2"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quarter" idx="10"/>
          </p:nvPr>
        </p:nvSpPr>
        <p:spPr>
          <a:xfrm>
            <a:off x="76200" y="1828800"/>
            <a:ext cx="8915400" cy="4953000"/>
          </a:xfrm>
        </p:spPr>
        <p:txBody>
          <a:bodyPr/>
          <a:lstStyle/>
          <a:p>
            <a:pPr algn="just"/>
            <a:r>
              <a:rPr lang="en-US" sz="2400" dirty="0" err="1"/>
              <a:t>Nâng</a:t>
            </a:r>
            <a:r>
              <a:rPr lang="en-US" sz="2400" dirty="0"/>
              <a:t> </a:t>
            </a:r>
            <a:r>
              <a:rPr lang="en-US" sz="2400" dirty="0" err="1"/>
              <a:t>cao</a:t>
            </a:r>
            <a:r>
              <a:rPr lang="en-US" sz="2400" dirty="0"/>
              <a:t> </a:t>
            </a:r>
            <a:r>
              <a:rPr lang="en-US" sz="2400" dirty="0" err="1"/>
              <a:t>chất</a:t>
            </a:r>
            <a:r>
              <a:rPr lang="en-US" sz="2400" dirty="0"/>
              <a:t> </a:t>
            </a:r>
            <a:r>
              <a:rPr lang="en-US" sz="2400" dirty="0" err="1"/>
              <a:t>lượng</a:t>
            </a:r>
            <a:r>
              <a:rPr lang="en-US" sz="2400" dirty="0"/>
              <a:t>, </a:t>
            </a:r>
            <a:r>
              <a:rPr lang="en-US" sz="2400" dirty="0" err="1"/>
              <a:t>hiệu</a:t>
            </a:r>
            <a:r>
              <a:rPr lang="en-US" sz="2400" dirty="0"/>
              <a:t> </a:t>
            </a:r>
            <a:r>
              <a:rPr lang="en-US" sz="2400" dirty="0" err="1"/>
              <a:t>quả</a:t>
            </a:r>
            <a:r>
              <a:rPr lang="en-US" sz="2400" dirty="0"/>
              <a:t> </a:t>
            </a:r>
            <a:r>
              <a:rPr lang="en-US" sz="2400" dirty="0" err="1"/>
              <a:t>hoạt</a:t>
            </a:r>
            <a:r>
              <a:rPr lang="en-US" sz="2400" dirty="0"/>
              <a:t> </a:t>
            </a:r>
            <a:r>
              <a:rPr lang="en-US" sz="2400" dirty="0" err="1"/>
              <a:t>động</a:t>
            </a:r>
            <a:r>
              <a:rPr lang="en-US" sz="2400" dirty="0"/>
              <a:t> </a:t>
            </a:r>
            <a:r>
              <a:rPr lang="en-US" sz="2400" dirty="0" err="1"/>
              <a:t>của</a:t>
            </a:r>
            <a:r>
              <a:rPr lang="en-US" sz="2400" dirty="0"/>
              <a:t> </a:t>
            </a:r>
            <a:r>
              <a:rPr lang="en-US" sz="2400" dirty="0" err="1"/>
              <a:t>Đoàn</a:t>
            </a:r>
            <a:r>
              <a:rPr lang="en-US" sz="2400" dirty="0"/>
              <a:t> </a:t>
            </a:r>
            <a:r>
              <a:rPr lang="en-US" sz="2400" dirty="0" err="1"/>
              <a:t>đại</a:t>
            </a:r>
            <a:r>
              <a:rPr lang="en-US" sz="2400" dirty="0"/>
              <a:t> </a:t>
            </a:r>
            <a:r>
              <a:rPr lang="en-US" sz="2400" dirty="0" err="1"/>
              <a:t>biểu</a:t>
            </a:r>
            <a:r>
              <a:rPr lang="en-US" sz="2400" dirty="0"/>
              <a:t> </a:t>
            </a:r>
            <a:r>
              <a:rPr lang="en-US" sz="2400" dirty="0" err="1"/>
              <a:t>Quốc</a:t>
            </a:r>
            <a:r>
              <a:rPr lang="en-US" sz="2400" dirty="0"/>
              <a:t> </a:t>
            </a:r>
            <a:r>
              <a:rPr lang="en-US" sz="2400" dirty="0" err="1"/>
              <a:t>hội</a:t>
            </a:r>
            <a:r>
              <a:rPr lang="en-US" sz="2400" dirty="0"/>
              <a:t> </a:t>
            </a:r>
            <a:r>
              <a:rPr lang="en-US" sz="2400" dirty="0" err="1"/>
              <a:t>thành</a:t>
            </a:r>
            <a:r>
              <a:rPr lang="en-US" sz="2400" dirty="0"/>
              <a:t> </a:t>
            </a:r>
            <a:r>
              <a:rPr lang="en-US" sz="2400" dirty="0" err="1"/>
              <a:t>phố</a:t>
            </a:r>
            <a:r>
              <a:rPr lang="en-US" sz="2400" dirty="0"/>
              <a:t>, </a:t>
            </a:r>
            <a:r>
              <a:rPr lang="en-US" sz="2400" dirty="0" err="1"/>
              <a:t>Hội</a:t>
            </a:r>
            <a:r>
              <a:rPr lang="en-US" sz="2400" dirty="0"/>
              <a:t> </a:t>
            </a:r>
            <a:r>
              <a:rPr lang="en-US" sz="2400" dirty="0" err="1"/>
              <a:t>đồng</a:t>
            </a:r>
            <a:r>
              <a:rPr lang="en-US" sz="2400" dirty="0"/>
              <a:t> </a:t>
            </a:r>
            <a:r>
              <a:rPr lang="en-US" sz="2400" dirty="0" err="1"/>
              <a:t>nhân</a:t>
            </a:r>
            <a:r>
              <a:rPr lang="en-US" sz="2400" dirty="0"/>
              <a:t> </a:t>
            </a:r>
            <a:r>
              <a:rPr lang="en-US" sz="2400" dirty="0" err="1"/>
              <a:t>dân</a:t>
            </a:r>
            <a:r>
              <a:rPr lang="en-US" sz="2400" dirty="0"/>
              <a:t> </a:t>
            </a:r>
            <a:r>
              <a:rPr lang="en-US" sz="2400" dirty="0" err="1"/>
              <a:t>các</a:t>
            </a:r>
            <a:r>
              <a:rPr lang="en-US" sz="2400" dirty="0"/>
              <a:t> </a:t>
            </a:r>
            <a:r>
              <a:rPr lang="en-US" sz="2400" dirty="0" err="1" smtClean="0"/>
              <a:t>cấp</a:t>
            </a:r>
            <a:r>
              <a:rPr lang="en-US" sz="2400" dirty="0" smtClean="0"/>
              <a:t>. </a:t>
            </a:r>
            <a:r>
              <a:rPr lang="en-US" sz="2400" dirty="0" err="1" smtClean="0">
                <a:solidFill>
                  <a:srgbClr val="00B050"/>
                </a:solidFill>
              </a:rPr>
              <a:t>Nâng</a:t>
            </a:r>
            <a:r>
              <a:rPr lang="en-US" sz="2400" dirty="0" smtClean="0">
                <a:solidFill>
                  <a:srgbClr val="00B050"/>
                </a:solidFill>
              </a:rPr>
              <a:t> </a:t>
            </a:r>
            <a:r>
              <a:rPr lang="en-US" sz="2400" dirty="0" err="1" smtClean="0">
                <a:solidFill>
                  <a:srgbClr val="00B050"/>
                </a:solidFill>
              </a:rPr>
              <a:t>cao</a:t>
            </a:r>
            <a:r>
              <a:rPr lang="en-US" sz="2400" dirty="0" smtClean="0">
                <a:solidFill>
                  <a:srgbClr val="00B050"/>
                </a:solidFill>
              </a:rPr>
              <a:t> </a:t>
            </a:r>
            <a:r>
              <a:rPr lang="en-US" sz="2400" dirty="0" err="1" smtClean="0">
                <a:solidFill>
                  <a:srgbClr val="00B050"/>
                </a:solidFill>
              </a:rPr>
              <a:t>trách</a:t>
            </a:r>
            <a:r>
              <a:rPr lang="en-US" sz="2400" dirty="0" smtClean="0">
                <a:solidFill>
                  <a:srgbClr val="00B050"/>
                </a:solidFill>
              </a:rPr>
              <a:t> </a:t>
            </a:r>
            <a:r>
              <a:rPr lang="en-US" sz="2400" dirty="0" err="1" smtClean="0">
                <a:solidFill>
                  <a:srgbClr val="00B050"/>
                </a:solidFill>
              </a:rPr>
              <a:t>nhiệm</a:t>
            </a:r>
            <a:r>
              <a:rPr lang="en-US" sz="2400" dirty="0" smtClean="0">
                <a:solidFill>
                  <a:srgbClr val="00B050"/>
                </a:solidFill>
              </a:rPr>
              <a:t> </a:t>
            </a:r>
            <a:r>
              <a:rPr lang="en-US" sz="2400" dirty="0" err="1" smtClean="0">
                <a:solidFill>
                  <a:srgbClr val="00B050"/>
                </a:solidFill>
              </a:rPr>
              <a:t>người</a:t>
            </a:r>
            <a:r>
              <a:rPr lang="en-US" sz="2400" dirty="0" smtClean="0">
                <a:solidFill>
                  <a:srgbClr val="00B050"/>
                </a:solidFill>
              </a:rPr>
              <a:t> </a:t>
            </a:r>
            <a:r>
              <a:rPr lang="en-US" sz="2400" dirty="0" err="1" smtClean="0">
                <a:solidFill>
                  <a:srgbClr val="00B050"/>
                </a:solidFill>
              </a:rPr>
              <a:t>đứng</a:t>
            </a:r>
            <a:r>
              <a:rPr lang="en-US" sz="2400" dirty="0" smtClean="0">
                <a:solidFill>
                  <a:srgbClr val="00B050"/>
                </a:solidFill>
              </a:rPr>
              <a:t> </a:t>
            </a:r>
            <a:r>
              <a:rPr lang="en-US" sz="2400" dirty="0" err="1" smtClean="0">
                <a:solidFill>
                  <a:srgbClr val="00B050"/>
                </a:solidFill>
              </a:rPr>
              <a:t>đầu</a:t>
            </a:r>
            <a:r>
              <a:rPr lang="en-US" sz="2400" dirty="0" smtClean="0">
                <a:solidFill>
                  <a:srgbClr val="00B050"/>
                </a:solidFill>
              </a:rPr>
              <a:t>, </a:t>
            </a:r>
            <a:r>
              <a:rPr lang="en-US" sz="2400" dirty="0" err="1" smtClean="0">
                <a:solidFill>
                  <a:srgbClr val="00B050"/>
                </a:solidFill>
              </a:rPr>
              <a:t>tiếp</a:t>
            </a:r>
            <a:r>
              <a:rPr lang="en-US" sz="2400" dirty="0" smtClean="0">
                <a:solidFill>
                  <a:srgbClr val="00B050"/>
                </a:solidFill>
              </a:rPr>
              <a:t> </a:t>
            </a:r>
            <a:r>
              <a:rPr lang="en-US" sz="2400" dirty="0" err="1" smtClean="0">
                <a:solidFill>
                  <a:srgbClr val="00B050"/>
                </a:solidFill>
              </a:rPr>
              <a:t>tục</a:t>
            </a:r>
            <a:r>
              <a:rPr lang="en-US" sz="2400" dirty="0" smtClean="0">
                <a:solidFill>
                  <a:srgbClr val="00B050"/>
                </a:solidFill>
              </a:rPr>
              <a:t> </a:t>
            </a:r>
            <a:r>
              <a:rPr lang="en-US" sz="2400" dirty="0" err="1" smtClean="0">
                <a:solidFill>
                  <a:srgbClr val="00B050"/>
                </a:solidFill>
              </a:rPr>
              <a:t>thực</a:t>
            </a:r>
            <a:r>
              <a:rPr lang="en-US" sz="2400" dirty="0" smtClean="0">
                <a:solidFill>
                  <a:srgbClr val="00B050"/>
                </a:solidFill>
              </a:rPr>
              <a:t> </a:t>
            </a:r>
            <a:r>
              <a:rPr lang="en-US" sz="2400" dirty="0" err="1" smtClean="0">
                <a:solidFill>
                  <a:srgbClr val="00B050"/>
                </a:solidFill>
              </a:rPr>
              <a:t>hiện</a:t>
            </a:r>
            <a:r>
              <a:rPr lang="en-US" sz="2400" dirty="0" smtClean="0">
                <a:solidFill>
                  <a:srgbClr val="00B050"/>
                </a:solidFill>
              </a:rPr>
              <a:t> </a:t>
            </a:r>
            <a:r>
              <a:rPr lang="en-US" sz="2400" dirty="0" err="1" smtClean="0">
                <a:solidFill>
                  <a:srgbClr val="00B050"/>
                </a:solidFill>
              </a:rPr>
              <a:t>việc</a:t>
            </a:r>
            <a:r>
              <a:rPr lang="en-US" sz="2400" dirty="0" smtClean="0">
                <a:solidFill>
                  <a:srgbClr val="00B050"/>
                </a:solidFill>
              </a:rPr>
              <a:t> </a:t>
            </a:r>
            <a:r>
              <a:rPr lang="en-US" sz="2400" dirty="0" err="1" smtClean="0">
                <a:solidFill>
                  <a:srgbClr val="00B050"/>
                </a:solidFill>
              </a:rPr>
              <a:t>tinh</a:t>
            </a:r>
            <a:r>
              <a:rPr lang="en-US" sz="2400" dirty="0" smtClean="0">
                <a:solidFill>
                  <a:srgbClr val="00B050"/>
                </a:solidFill>
              </a:rPr>
              <a:t> </a:t>
            </a:r>
            <a:r>
              <a:rPr lang="en-US" sz="2400" dirty="0" err="1" smtClean="0">
                <a:solidFill>
                  <a:srgbClr val="00B050"/>
                </a:solidFill>
              </a:rPr>
              <a:t>giảm</a:t>
            </a:r>
            <a:r>
              <a:rPr lang="en-US" sz="2400" dirty="0" smtClean="0">
                <a:solidFill>
                  <a:srgbClr val="00B050"/>
                </a:solidFill>
              </a:rPr>
              <a:t> </a:t>
            </a:r>
            <a:r>
              <a:rPr lang="en-US" sz="2400" dirty="0" err="1" smtClean="0">
                <a:solidFill>
                  <a:srgbClr val="00B050"/>
                </a:solidFill>
              </a:rPr>
              <a:t>biên</a:t>
            </a:r>
            <a:r>
              <a:rPr lang="en-US" sz="2400" dirty="0" smtClean="0">
                <a:solidFill>
                  <a:srgbClr val="00B050"/>
                </a:solidFill>
              </a:rPr>
              <a:t> </a:t>
            </a:r>
            <a:r>
              <a:rPr lang="en-US" sz="2400" dirty="0" err="1" smtClean="0">
                <a:solidFill>
                  <a:srgbClr val="00B050"/>
                </a:solidFill>
              </a:rPr>
              <a:t>chế</a:t>
            </a:r>
            <a:r>
              <a:rPr lang="en-US" sz="2400" dirty="0" smtClean="0">
                <a:solidFill>
                  <a:srgbClr val="00B050"/>
                </a:solidFill>
              </a:rPr>
              <a:t> </a:t>
            </a:r>
            <a:r>
              <a:rPr lang="en-US" sz="2400" dirty="0" err="1" smtClean="0">
                <a:solidFill>
                  <a:srgbClr val="00B050"/>
                </a:solidFill>
              </a:rPr>
              <a:t>theo</a:t>
            </a:r>
            <a:r>
              <a:rPr lang="en-US" sz="2400" dirty="0" smtClean="0">
                <a:solidFill>
                  <a:srgbClr val="00B050"/>
                </a:solidFill>
              </a:rPr>
              <a:t> </a:t>
            </a:r>
            <a:r>
              <a:rPr lang="en-US" sz="2400" dirty="0" err="1" smtClean="0">
                <a:solidFill>
                  <a:srgbClr val="00B050"/>
                </a:solidFill>
              </a:rPr>
              <a:t>hướng</a:t>
            </a:r>
            <a:r>
              <a:rPr lang="en-US" sz="2400" dirty="0" smtClean="0">
                <a:solidFill>
                  <a:srgbClr val="00B050"/>
                </a:solidFill>
              </a:rPr>
              <a:t> </a:t>
            </a:r>
            <a:r>
              <a:rPr lang="en-US" sz="2400" dirty="0" err="1" smtClean="0">
                <a:solidFill>
                  <a:srgbClr val="00B050"/>
                </a:solidFill>
              </a:rPr>
              <a:t>tinh</a:t>
            </a:r>
            <a:r>
              <a:rPr lang="en-US" sz="2400" dirty="0" smtClean="0">
                <a:solidFill>
                  <a:srgbClr val="00B050"/>
                </a:solidFill>
              </a:rPr>
              <a:t> </a:t>
            </a:r>
            <a:r>
              <a:rPr lang="en-US" sz="2400" dirty="0" err="1" smtClean="0">
                <a:solidFill>
                  <a:srgbClr val="00B050"/>
                </a:solidFill>
              </a:rPr>
              <a:t>gọn</a:t>
            </a:r>
            <a:r>
              <a:rPr lang="en-US" sz="2400" dirty="0" smtClean="0">
                <a:solidFill>
                  <a:srgbClr val="00B050"/>
                </a:solidFill>
              </a:rPr>
              <a:t>, </a:t>
            </a:r>
            <a:r>
              <a:rPr lang="en-US" sz="2400" dirty="0" err="1" smtClean="0">
                <a:solidFill>
                  <a:srgbClr val="00B050"/>
                </a:solidFill>
              </a:rPr>
              <a:t>chuyên</a:t>
            </a:r>
            <a:r>
              <a:rPr lang="en-US" sz="2400" dirty="0" smtClean="0">
                <a:solidFill>
                  <a:srgbClr val="00B050"/>
                </a:solidFill>
              </a:rPr>
              <a:t> </a:t>
            </a:r>
            <a:r>
              <a:rPr lang="en-US" sz="2400" dirty="0" err="1" smtClean="0">
                <a:solidFill>
                  <a:srgbClr val="00B050"/>
                </a:solidFill>
              </a:rPr>
              <a:t>nghiệp</a:t>
            </a:r>
            <a:endParaRPr lang="en-US" sz="2400" dirty="0" smtClean="0">
              <a:solidFill>
                <a:srgbClr val="00B050"/>
              </a:solidFill>
            </a:endParaRPr>
          </a:p>
          <a:p>
            <a:pPr algn="just"/>
            <a:r>
              <a:rPr lang="en-US" sz="2400" dirty="0" err="1"/>
              <a:t>Nâng</a:t>
            </a:r>
            <a:r>
              <a:rPr lang="en-US" sz="2400" dirty="0"/>
              <a:t> </a:t>
            </a:r>
            <a:r>
              <a:rPr lang="en-US" sz="2400" dirty="0" err="1"/>
              <a:t>cao</a:t>
            </a:r>
            <a:r>
              <a:rPr lang="en-US" sz="2400" dirty="0"/>
              <a:t> </a:t>
            </a:r>
            <a:r>
              <a:rPr lang="en-US" sz="2400" dirty="0" err="1"/>
              <a:t>hiệu</a:t>
            </a:r>
            <a:r>
              <a:rPr lang="en-US" sz="2400" dirty="0"/>
              <a:t> </a:t>
            </a:r>
            <a:r>
              <a:rPr lang="en-US" sz="2400" dirty="0" err="1"/>
              <a:t>quả</a:t>
            </a:r>
            <a:r>
              <a:rPr lang="en-US" sz="2400" dirty="0"/>
              <a:t> </a:t>
            </a:r>
            <a:r>
              <a:rPr lang="en-US" sz="2400" dirty="0" err="1"/>
              <a:t>cải</a:t>
            </a:r>
            <a:r>
              <a:rPr lang="en-US" sz="2400" dirty="0"/>
              <a:t> </a:t>
            </a:r>
            <a:r>
              <a:rPr lang="en-US" sz="2400" dirty="0" err="1"/>
              <a:t>cách</a:t>
            </a:r>
            <a:r>
              <a:rPr lang="en-US" sz="2400" dirty="0"/>
              <a:t> </a:t>
            </a:r>
            <a:r>
              <a:rPr lang="en-US" sz="2400" dirty="0" err="1"/>
              <a:t>hành</a:t>
            </a:r>
            <a:r>
              <a:rPr lang="en-US" sz="2400" dirty="0"/>
              <a:t> </a:t>
            </a:r>
            <a:r>
              <a:rPr lang="en-US" sz="2400" dirty="0" err="1"/>
              <a:t>chính</a:t>
            </a:r>
            <a:r>
              <a:rPr lang="en-US" sz="2400" dirty="0"/>
              <a:t> </a:t>
            </a:r>
            <a:r>
              <a:rPr lang="en-US" sz="2400" dirty="0" err="1"/>
              <a:t>đáp</a:t>
            </a:r>
            <a:r>
              <a:rPr lang="en-US" sz="2400" dirty="0"/>
              <a:t> </a:t>
            </a:r>
            <a:r>
              <a:rPr lang="en-US" sz="2400" dirty="0" err="1"/>
              <a:t>ứng</a:t>
            </a:r>
            <a:r>
              <a:rPr lang="en-US" sz="2400" dirty="0"/>
              <a:t> </a:t>
            </a:r>
            <a:r>
              <a:rPr lang="en-US" sz="2400" dirty="0" err="1"/>
              <a:t>yêu</a:t>
            </a:r>
            <a:r>
              <a:rPr lang="en-US" sz="2400" dirty="0"/>
              <a:t> </a:t>
            </a:r>
            <a:r>
              <a:rPr lang="en-US" sz="2400" dirty="0" err="1"/>
              <a:t>cầu</a:t>
            </a:r>
            <a:r>
              <a:rPr lang="en-US" sz="2400" dirty="0"/>
              <a:t> </a:t>
            </a:r>
            <a:r>
              <a:rPr lang="en-US" sz="2400" dirty="0" err="1"/>
              <a:t>xây</a:t>
            </a:r>
            <a:r>
              <a:rPr lang="en-US" sz="2400" dirty="0"/>
              <a:t> </a:t>
            </a:r>
            <a:r>
              <a:rPr lang="en-US" sz="2400" dirty="0" err="1"/>
              <a:t>dựng</a:t>
            </a:r>
            <a:r>
              <a:rPr lang="en-US" sz="2400" dirty="0"/>
              <a:t> </a:t>
            </a:r>
            <a:r>
              <a:rPr lang="en-US" sz="2400" dirty="0" err="1"/>
              <a:t>nền</a:t>
            </a:r>
            <a:r>
              <a:rPr lang="en-US" sz="2400" dirty="0"/>
              <a:t> </a:t>
            </a:r>
            <a:r>
              <a:rPr lang="en-US" sz="2400" dirty="0" err="1"/>
              <a:t>hành</a:t>
            </a:r>
            <a:r>
              <a:rPr lang="en-US" sz="2400" dirty="0"/>
              <a:t> </a:t>
            </a:r>
            <a:r>
              <a:rPr lang="en-US" sz="2400" dirty="0" err="1"/>
              <a:t>chính</a:t>
            </a:r>
            <a:r>
              <a:rPr lang="en-US" sz="2400" dirty="0"/>
              <a:t> </a:t>
            </a:r>
            <a:r>
              <a:rPr lang="en-US" sz="2400" dirty="0" err="1"/>
              <a:t>dân</a:t>
            </a:r>
            <a:r>
              <a:rPr lang="en-US" sz="2400" dirty="0"/>
              <a:t> </a:t>
            </a:r>
            <a:r>
              <a:rPr lang="en-US" sz="2400" dirty="0" err="1"/>
              <a:t>chủ</a:t>
            </a:r>
            <a:r>
              <a:rPr lang="en-US" sz="2400" dirty="0"/>
              <a:t>, </a:t>
            </a:r>
            <a:r>
              <a:rPr lang="en-US" sz="2400" dirty="0" err="1"/>
              <a:t>chuyên</a:t>
            </a:r>
            <a:r>
              <a:rPr lang="en-US" sz="2400" dirty="0"/>
              <a:t> </a:t>
            </a:r>
            <a:r>
              <a:rPr lang="en-US" sz="2400" dirty="0" err="1"/>
              <a:t>nghiệp</a:t>
            </a:r>
            <a:r>
              <a:rPr lang="en-US" sz="2400" dirty="0"/>
              <a:t>, </a:t>
            </a:r>
            <a:r>
              <a:rPr lang="en-US" sz="2400" dirty="0" err="1"/>
              <a:t>hiện</a:t>
            </a:r>
            <a:r>
              <a:rPr lang="en-US" sz="2400" dirty="0"/>
              <a:t> </a:t>
            </a:r>
            <a:r>
              <a:rPr lang="en-US" sz="2400" dirty="0" err="1"/>
              <a:t>đại</a:t>
            </a:r>
            <a:r>
              <a:rPr lang="en-US" sz="2400" dirty="0"/>
              <a:t>, </a:t>
            </a:r>
            <a:r>
              <a:rPr lang="en-US" sz="2400" dirty="0" err="1"/>
              <a:t>năng</a:t>
            </a:r>
            <a:r>
              <a:rPr lang="en-US" sz="2400" dirty="0"/>
              <a:t> </a:t>
            </a:r>
            <a:r>
              <a:rPr lang="en-US" sz="2400" dirty="0" err="1"/>
              <a:t>động</a:t>
            </a:r>
            <a:r>
              <a:rPr lang="en-US" sz="2400" dirty="0"/>
              <a:t>, </a:t>
            </a:r>
            <a:r>
              <a:rPr lang="en-US" sz="2400" dirty="0" err="1"/>
              <a:t>phục</a:t>
            </a:r>
            <a:r>
              <a:rPr lang="en-US" sz="2400" dirty="0"/>
              <a:t> </a:t>
            </a:r>
            <a:r>
              <a:rPr lang="en-US" sz="2400" dirty="0" err="1"/>
              <a:t>vụ</a:t>
            </a:r>
            <a:r>
              <a:rPr lang="en-US" sz="2400" dirty="0"/>
              <a:t> </a:t>
            </a:r>
            <a:r>
              <a:rPr lang="en-US" sz="2400" dirty="0" err="1"/>
              <a:t>Nhân</a:t>
            </a:r>
            <a:r>
              <a:rPr lang="en-US" sz="2400" dirty="0"/>
              <a:t> </a:t>
            </a:r>
            <a:r>
              <a:rPr lang="en-US" sz="2400" dirty="0" err="1"/>
              <a:t>dân</a:t>
            </a:r>
            <a:r>
              <a:rPr lang="en-US" sz="2400" dirty="0"/>
              <a:t>, </a:t>
            </a:r>
            <a:r>
              <a:rPr lang="en-US" sz="2400" dirty="0" err="1"/>
              <a:t>hoạt</a:t>
            </a:r>
            <a:r>
              <a:rPr lang="en-US" sz="2400" dirty="0"/>
              <a:t> </a:t>
            </a:r>
            <a:r>
              <a:rPr lang="en-US" sz="2400" dirty="0" err="1"/>
              <a:t>động</a:t>
            </a:r>
            <a:r>
              <a:rPr lang="en-US" sz="2400" dirty="0"/>
              <a:t> </a:t>
            </a:r>
            <a:r>
              <a:rPr lang="en-US" sz="2400" dirty="0" err="1"/>
              <a:t>có</a:t>
            </a:r>
            <a:r>
              <a:rPr lang="en-US" sz="2400" dirty="0"/>
              <a:t> </a:t>
            </a:r>
            <a:r>
              <a:rPr lang="en-US" sz="2400" dirty="0" err="1"/>
              <a:t>hiệu</a:t>
            </a:r>
            <a:r>
              <a:rPr lang="en-US" sz="2400" dirty="0"/>
              <a:t> </a:t>
            </a:r>
            <a:r>
              <a:rPr lang="en-US" sz="2400" dirty="0" err="1"/>
              <a:t>lực</a:t>
            </a:r>
            <a:r>
              <a:rPr lang="en-US" sz="2400" dirty="0"/>
              <a:t>, </a:t>
            </a:r>
            <a:r>
              <a:rPr lang="en-US" sz="2400" dirty="0" err="1"/>
              <a:t>hiệu</a:t>
            </a:r>
            <a:r>
              <a:rPr lang="en-US" sz="2400" dirty="0"/>
              <a:t> </a:t>
            </a:r>
            <a:r>
              <a:rPr lang="en-US" sz="2400" dirty="0" err="1"/>
              <a:t>quả</a:t>
            </a:r>
            <a:r>
              <a:rPr lang="en-US" sz="2400" dirty="0"/>
              <a:t>, </a:t>
            </a:r>
            <a:r>
              <a:rPr lang="en-US" sz="2400" dirty="0" err="1"/>
              <a:t>xây</a:t>
            </a:r>
            <a:r>
              <a:rPr lang="en-US" sz="2400" dirty="0"/>
              <a:t> </a:t>
            </a:r>
            <a:r>
              <a:rPr lang="en-US" sz="2400" dirty="0" err="1"/>
              <a:t>dựng</a:t>
            </a:r>
            <a:r>
              <a:rPr lang="en-US" sz="2400" dirty="0"/>
              <a:t> </a:t>
            </a:r>
            <a:r>
              <a:rPr lang="en-US" sz="2400" dirty="0" err="1"/>
              <a:t>chính</a:t>
            </a:r>
            <a:r>
              <a:rPr lang="en-US" sz="2400" dirty="0"/>
              <a:t> </a:t>
            </a:r>
            <a:r>
              <a:rPr lang="en-US" sz="2400" dirty="0" err="1"/>
              <a:t>quyền</a:t>
            </a:r>
            <a:r>
              <a:rPr lang="en-US" sz="2400" dirty="0"/>
              <a:t> </a:t>
            </a:r>
            <a:r>
              <a:rPr lang="en-US" sz="2400" dirty="0" err="1"/>
              <a:t>điện</a:t>
            </a:r>
            <a:r>
              <a:rPr lang="en-US" sz="2400" dirty="0"/>
              <a:t> </a:t>
            </a:r>
            <a:r>
              <a:rPr lang="en-US" sz="2400" dirty="0" err="1"/>
              <a:t>tử</a:t>
            </a:r>
            <a:r>
              <a:rPr lang="en-US" sz="2400" dirty="0"/>
              <a:t> </a:t>
            </a:r>
            <a:r>
              <a:rPr lang="en-US" sz="2400" dirty="0" err="1"/>
              <a:t>phù</a:t>
            </a:r>
            <a:r>
              <a:rPr lang="en-US" sz="2400" dirty="0"/>
              <a:t> </a:t>
            </a:r>
            <a:r>
              <a:rPr lang="en-US" sz="2400" dirty="0" err="1"/>
              <a:t>hợp</a:t>
            </a:r>
            <a:r>
              <a:rPr lang="en-US" sz="2400" dirty="0"/>
              <a:t> </a:t>
            </a:r>
            <a:r>
              <a:rPr lang="en-US" sz="2400" dirty="0" err="1"/>
              <a:t>với</a:t>
            </a:r>
            <a:r>
              <a:rPr lang="en-US" sz="2400" dirty="0"/>
              <a:t> </a:t>
            </a:r>
            <a:r>
              <a:rPr lang="en-US" sz="2400" dirty="0" err="1"/>
              <a:t>đô</a:t>
            </a:r>
            <a:r>
              <a:rPr lang="en-US" sz="2400" dirty="0"/>
              <a:t> </a:t>
            </a:r>
            <a:r>
              <a:rPr lang="en-US" sz="2400" dirty="0" err="1"/>
              <a:t>thi</a:t>
            </a:r>
            <a:r>
              <a:rPr lang="en-US" sz="2400" dirty="0"/>
              <a:t> </a:t>
            </a:r>
            <a:r>
              <a:rPr lang="en-US" sz="2400" dirty="0" err="1"/>
              <a:t>đặc</a:t>
            </a:r>
            <a:r>
              <a:rPr lang="en-US" sz="2400" dirty="0"/>
              <a:t> </a:t>
            </a:r>
            <a:r>
              <a:rPr lang="en-US" sz="2400" dirty="0" err="1"/>
              <a:t>biệt</a:t>
            </a:r>
            <a:r>
              <a:rPr lang="en-US" sz="2400" dirty="0"/>
              <a:t>. </a:t>
            </a:r>
            <a:r>
              <a:rPr lang="en-US" sz="2400" dirty="0" err="1"/>
              <a:t>Quy</a:t>
            </a:r>
            <a:r>
              <a:rPr lang="en-US" sz="2400" dirty="0"/>
              <a:t> </a:t>
            </a:r>
            <a:r>
              <a:rPr lang="en-US" sz="2400" dirty="0" err="1"/>
              <a:t>định</a:t>
            </a:r>
            <a:r>
              <a:rPr lang="en-US" sz="2400" dirty="0"/>
              <a:t> </a:t>
            </a:r>
            <a:r>
              <a:rPr lang="en-US" sz="2400" dirty="0" err="1"/>
              <a:t>và</a:t>
            </a:r>
            <a:r>
              <a:rPr lang="en-US" sz="2400" dirty="0"/>
              <a:t> </a:t>
            </a:r>
            <a:r>
              <a:rPr lang="en-US" sz="2400" dirty="0" err="1"/>
              <a:t>thực</a:t>
            </a:r>
            <a:r>
              <a:rPr lang="en-US" sz="2400" dirty="0"/>
              <a:t> </a:t>
            </a:r>
            <a:r>
              <a:rPr lang="en-US" sz="2400" dirty="0" err="1"/>
              <a:t>hiện</a:t>
            </a:r>
            <a:r>
              <a:rPr lang="en-US" sz="2400" dirty="0"/>
              <a:t> </a:t>
            </a:r>
            <a:r>
              <a:rPr lang="en-US" sz="2400" dirty="0" err="1"/>
              <a:t>nghiêm</a:t>
            </a:r>
            <a:r>
              <a:rPr lang="en-US" sz="2400" dirty="0"/>
              <a:t> </a:t>
            </a:r>
            <a:r>
              <a:rPr lang="en-US" sz="2400" dirty="0" err="1"/>
              <a:t>trách</a:t>
            </a:r>
            <a:r>
              <a:rPr lang="en-US" sz="2400" dirty="0"/>
              <a:t> </a:t>
            </a:r>
            <a:r>
              <a:rPr lang="en-US" sz="2400" dirty="0" err="1"/>
              <a:t>nhiệm</a:t>
            </a:r>
            <a:r>
              <a:rPr lang="en-US" sz="2400" dirty="0"/>
              <a:t> </a:t>
            </a:r>
            <a:r>
              <a:rPr lang="en-US" sz="2400" dirty="0" err="1"/>
              <a:t>và</a:t>
            </a:r>
            <a:r>
              <a:rPr lang="en-US" sz="2400" dirty="0"/>
              <a:t> </a:t>
            </a:r>
            <a:r>
              <a:rPr lang="en-US" sz="2400" dirty="0" err="1"/>
              <a:t>cơ</a:t>
            </a:r>
            <a:r>
              <a:rPr lang="en-US" sz="2400" dirty="0"/>
              <a:t> </a:t>
            </a:r>
            <a:r>
              <a:rPr lang="en-US" sz="2400" dirty="0" err="1"/>
              <a:t>chế</a:t>
            </a:r>
            <a:r>
              <a:rPr lang="en-US" sz="2400" dirty="0"/>
              <a:t> </a:t>
            </a:r>
            <a:r>
              <a:rPr lang="en-US" sz="2400" dirty="0" err="1"/>
              <a:t>giải</a:t>
            </a:r>
            <a:r>
              <a:rPr lang="en-US" sz="2400" dirty="0"/>
              <a:t> </a:t>
            </a:r>
            <a:r>
              <a:rPr lang="en-US" sz="2400" dirty="0" err="1"/>
              <a:t>trình</a:t>
            </a:r>
            <a:r>
              <a:rPr lang="en-US" sz="2400" dirty="0"/>
              <a:t> </a:t>
            </a:r>
            <a:r>
              <a:rPr lang="en-US" sz="2400" dirty="0" err="1"/>
              <a:t>của</a:t>
            </a:r>
            <a:r>
              <a:rPr lang="en-US" sz="2400" dirty="0"/>
              <a:t> </a:t>
            </a:r>
            <a:r>
              <a:rPr lang="en-US" sz="2400" dirty="0" err="1"/>
              <a:t>các</a:t>
            </a:r>
            <a:r>
              <a:rPr lang="en-US" sz="2400" dirty="0"/>
              <a:t> </a:t>
            </a:r>
            <a:r>
              <a:rPr lang="en-US" sz="2400" dirty="0" err="1"/>
              <a:t>cơ</a:t>
            </a:r>
            <a:r>
              <a:rPr lang="en-US" sz="2400" dirty="0"/>
              <a:t> </a:t>
            </a:r>
            <a:r>
              <a:rPr lang="en-US" sz="2400" dirty="0" err="1"/>
              <a:t>quan</a:t>
            </a:r>
            <a:r>
              <a:rPr lang="en-US" sz="2400" dirty="0"/>
              <a:t> </a:t>
            </a:r>
            <a:r>
              <a:rPr lang="en-US" sz="2400" dirty="0" err="1"/>
              <a:t>nhà</a:t>
            </a:r>
            <a:r>
              <a:rPr lang="en-US" sz="2400" dirty="0"/>
              <a:t> </a:t>
            </a:r>
            <a:r>
              <a:rPr lang="en-US" sz="2400" dirty="0" err="1"/>
              <a:t>nước</a:t>
            </a:r>
            <a:r>
              <a:rPr lang="en-US" sz="2400" dirty="0"/>
              <a:t>; </a:t>
            </a:r>
            <a:r>
              <a:rPr lang="en-US" sz="2400" dirty="0" err="1"/>
              <a:t>đẩy</a:t>
            </a:r>
            <a:r>
              <a:rPr lang="en-US" sz="2400" dirty="0"/>
              <a:t> </a:t>
            </a:r>
            <a:r>
              <a:rPr lang="en-US" sz="2400" dirty="0" err="1"/>
              <a:t>mạnh</a:t>
            </a:r>
            <a:r>
              <a:rPr lang="en-US" sz="2400" dirty="0"/>
              <a:t> </a:t>
            </a:r>
            <a:r>
              <a:rPr lang="en-US" sz="2400" dirty="0" err="1"/>
              <a:t>cải</a:t>
            </a:r>
            <a:r>
              <a:rPr lang="en-US" sz="2400" dirty="0"/>
              <a:t> </a:t>
            </a:r>
            <a:r>
              <a:rPr lang="en-US" sz="2400" dirty="0" err="1"/>
              <a:t>cách</a:t>
            </a:r>
            <a:r>
              <a:rPr lang="en-US" sz="2400" dirty="0"/>
              <a:t> </a:t>
            </a:r>
            <a:r>
              <a:rPr lang="en-US" sz="2400" dirty="0" err="1"/>
              <a:t>thủ</a:t>
            </a:r>
            <a:r>
              <a:rPr lang="en-US" sz="2400" dirty="0"/>
              <a:t> </a:t>
            </a:r>
            <a:r>
              <a:rPr lang="en-US" sz="2400" dirty="0" err="1"/>
              <a:t>tục</a:t>
            </a:r>
            <a:r>
              <a:rPr lang="en-US" sz="2400" dirty="0"/>
              <a:t> </a:t>
            </a:r>
            <a:r>
              <a:rPr lang="en-US" sz="2400" dirty="0" err="1"/>
              <a:t>hành</a:t>
            </a:r>
            <a:r>
              <a:rPr lang="en-US" sz="2400" dirty="0"/>
              <a:t> </a:t>
            </a:r>
            <a:r>
              <a:rPr lang="en-US" sz="2400" dirty="0" err="1"/>
              <a:t>chính</a:t>
            </a:r>
            <a:r>
              <a:rPr lang="en-US" sz="2400" dirty="0"/>
              <a:t>, </a:t>
            </a:r>
            <a:r>
              <a:rPr lang="en-US" sz="2400" dirty="0" err="1"/>
              <a:t>thực</a:t>
            </a:r>
            <a:r>
              <a:rPr lang="en-US" sz="2400" dirty="0"/>
              <a:t> </a:t>
            </a:r>
            <a:r>
              <a:rPr lang="en-US" sz="2400" dirty="0" err="1"/>
              <a:t>hiện</a:t>
            </a:r>
            <a:r>
              <a:rPr lang="en-US" sz="2400" dirty="0"/>
              <a:t> </a:t>
            </a:r>
            <a:r>
              <a:rPr lang="en-US" sz="2400" dirty="0" err="1"/>
              <a:t>kiểm</a:t>
            </a:r>
            <a:r>
              <a:rPr lang="en-US" sz="2400" dirty="0"/>
              <a:t> </a:t>
            </a:r>
            <a:r>
              <a:rPr lang="en-US" sz="2400" dirty="0" err="1"/>
              <a:t>soát</a:t>
            </a:r>
            <a:r>
              <a:rPr lang="en-US" sz="2400" dirty="0"/>
              <a:t>, </a:t>
            </a:r>
            <a:r>
              <a:rPr lang="en-US" sz="2400" dirty="0" err="1"/>
              <a:t>đơn</a:t>
            </a:r>
            <a:r>
              <a:rPr lang="en-US" sz="2400" dirty="0"/>
              <a:t> </a:t>
            </a:r>
            <a:r>
              <a:rPr lang="en-US" sz="2400" dirty="0" err="1"/>
              <a:t>giản</a:t>
            </a:r>
            <a:r>
              <a:rPr lang="en-US" sz="2400" dirty="0"/>
              <a:t> </a:t>
            </a:r>
            <a:r>
              <a:rPr lang="en-US" sz="2400" dirty="0" err="1"/>
              <a:t>hóa</a:t>
            </a:r>
            <a:r>
              <a:rPr lang="en-US" sz="2400" dirty="0"/>
              <a:t> </a:t>
            </a:r>
            <a:r>
              <a:rPr lang="en-US" sz="2400" dirty="0" err="1"/>
              <a:t>và</a:t>
            </a:r>
            <a:r>
              <a:rPr lang="en-US" sz="2400" dirty="0"/>
              <a:t> </a:t>
            </a:r>
            <a:r>
              <a:rPr lang="en-US" sz="2400" dirty="0" err="1"/>
              <a:t>công</a:t>
            </a:r>
            <a:r>
              <a:rPr lang="en-US" sz="2400" dirty="0"/>
              <a:t> </a:t>
            </a:r>
            <a:r>
              <a:rPr lang="en-US" sz="2400" dirty="0" err="1"/>
              <a:t>khai</a:t>
            </a:r>
            <a:r>
              <a:rPr lang="en-US" sz="2400" dirty="0"/>
              <a:t> </a:t>
            </a:r>
            <a:r>
              <a:rPr lang="en-US" sz="2400" dirty="0" err="1"/>
              <a:t>thủ</a:t>
            </a:r>
            <a:r>
              <a:rPr lang="en-US" sz="2400" dirty="0"/>
              <a:t> </a:t>
            </a:r>
            <a:r>
              <a:rPr lang="en-US" sz="2400" dirty="0" err="1"/>
              <a:t>tục</a:t>
            </a:r>
            <a:r>
              <a:rPr lang="en-US" sz="2400" dirty="0"/>
              <a:t> </a:t>
            </a:r>
            <a:r>
              <a:rPr lang="en-US" sz="2400" dirty="0" err="1"/>
              <a:t>hành</a:t>
            </a:r>
            <a:r>
              <a:rPr lang="en-US" sz="2400" dirty="0"/>
              <a:t> </a:t>
            </a:r>
            <a:r>
              <a:rPr lang="en-US" sz="2400" dirty="0" err="1" smtClean="0"/>
              <a:t>chính</a:t>
            </a:r>
            <a:r>
              <a:rPr lang="en-US" sz="2400" dirty="0" smtClean="0"/>
              <a:t>. </a:t>
            </a:r>
            <a:r>
              <a:rPr lang="en-US" sz="2400" dirty="0" err="1" smtClean="0">
                <a:solidFill>
                  <a:srgbClr val="00B050"/>
                </a:solidFill>
              </a:rPr>
              <a:t>Xây</a:t>
            </a:r>
            <a:r>
              <a:rPr lang="en-US" sz="2400" dirty="0" smtClean="0">
                <a:solidFill>
                  <a:srgbClr val="00B050"/>
                </a:solidFill>
              </a:rPr>
              <a:t> </a:t>
            </a:r>
            <a:r>
              <a:rPr lang="en-US" sz="2400" dirty="0" err="1" smtClean="0">
                <a:solidFill>
                  <a:srgbClr val="00B050"/>
                </a:solidFill>
              </a:rPr>
              <a:t>dựng</a:t>
            </a:r>
            <a:r>
              <a:rPr lang="en-US" sz="2400" dirty="0" smtClean="0">
                <a:solidFill>
                  <a:srgbClr val="00B050"/>
                </a:solidFill>
              </a:rPr>
              <a:t> </a:t>
            </a:r>
            <a:r>
              <a:rPr lang="en-US" sz="2400" dirty="0" err="1" smtClean="0">
                <a:solidFill>
                  <a:srgbClr val="00B050"/>
                </a:solidFill>
              </a:rPr>
              <a:t>trung</a:t>
            </a:r>
            <a:r>
              <a:rPr lang="en-US" sz="2400" dirty="0" smtClean="0">
                <a:solidFill>
                  <a:srgbClr val="00B050"/>
                </a:solidFill>
              </a:rPr>
              <a:t> </a:t>
            </a:r>
            <a:r>
              <a:rPr lang="en-US" sz="2400" dirty="0" err="1" smtClean="0">
                <a:solidFill>
                  <a:srgbClr val="00B050"/>
                </a:solidFill>
              </a:rPr>
              <a:t>tâm</a:t>
            </a:r>
            <a:r>
              <a:rPr lang="en-US" sz="2400" dirty="0" smtClean="0">
                <a:solidFill>
                  <a:srgbClr val="00B050"/>
                </a:solidFill>
              </a:rPr>
              <a:t> </a:t>
            </a:r>
            <a:r>
              <a:rPr lang="en-US" sz="2400" dirty="0" err="1" smtClean="0">
                <a:solidFill>
                  <a:srgbClr val="00B050"/>
                </a:solidFill>
              </a:rPr>
              <a:t>hành</a:t>
            </a:r>
            <a:r>
              <a:rPr lang="en-US" sz="2400" dirty="0" smtClean="0">
                <a:solidFill>
                  <a:srgbClr val="00B050"/>
                </a:solidFill>
              </a:rPr>
              <a:t> </a:t>
            </a:r>
            <a:r>
              <a:rPr lang="en-US" sz="2400" dirty="0" err="1" smtClean="0">
                <a:solidFill>
                  <a:srgbClr val="00B050"/>
                </a:solidFill>
              </a:rPr>
              <a:t>chính</a:t>
            </a:r>
            <a:r>
              <a:rPr lang="en-US" sz="2400" dirty="0" smtClean="0">
                <a:solidFill>
                  <a:srgbClr val="00B050"/>
                </a:solidFill>
              </a:rPr>
              <a:t> </a:t>
            </a:r>
            <a:r>
              <a:rPr lang="en-US" sz="2400" dirty="0" err="1" smtClean="0">
                <a:solidFill>
                  <a:srgbClr val="00B050"/>
                </a:solidFill>
              </a:rPr>
              <a:t>một</a:t>
            </a:r>
            <a:r>
              <a:rPr lang="en-US" sz="2400" dirty="0" smtClean="0">
                <a:solidFill>
                  <a:srgbClr val="00B050"/>
                </a:solidFill>
              </a:rPr>
              <a:t> </a:t>
            </a:r>
            <a:r>
              <a:rPr lang="en-US" sz="2400" dirty="0" err="1" smtClean="0">
                <a:solidFill>
                  <a:srgbClr val="00B050"/>
                </a:solidFill>
              </a:rPr>
              <a:t>cửa</a:t>
            </a:r>
            <a:r>
              <a:rPr lang="en-US" sz="2400" dirty="0" smtClean="0">
                <a:solidFill>
                  <a:srgbClr val="00B050"/>
                </a:solidFill>
              </a:rPr>
              <a:t> </a:t>
            </a:r>
            <a:r>
              <a:rPr lang="en-US" sz="2400" dirty="0" err="1" smtClean="0">
                <a:solidFill>
                  <a:srgbClr val="00B050"/>
                </a:solidFill>
              </a:rPr>
              <a:t>cấp</a:t>
            </a:r>
            <a:r>
              <a:rPr lang="en-US" sz="2400" dirty="0" smtClean="0">
                <a:solidFill>
                  <a:srgbClr val="00B050"/>
                </a:solidFill>
              </a:rPr>
              <a:t> </a:t>
            </a:r>
            <a:r>
              <a:rPr lang="en-US" sz="2400" dirty="0" err="1" smtClean="0">
                <a:solidFill>
                  <a:srgbClr val="00B050"/>
                </a:solidFill>
              </a:rPr>
              <a:t>thành</a:t>
            </a:r>
            <a:r>
              <a:rPr lang="en-US" sz="2400" dirty="0" smtClean="0">
                <a:solidFill>
                  <a:srgbClr val="00B050"/>
                </a:solidFill>
              </a:rPr>
              <a:t> </a:t>
            </a:r>
            <a:r>
              <a:rPr lang="en-US" sz="2400" dirty="0" err="1" smtClean="0">
                <a:solidFill>
                  <a:srgbClr val="00B050"/>
                </a:solidFill>
              </a:rPr>
              <a:t>phố</a:t>
            </a:r>
            <a:r>
              <a:rPr lang="en-US" sz="2400" dirty="0" smtClean="0">
                <a:solidFill>
                  <a:srgbClr val="00B050"/>
                </a:solidFill>
              </a:rPr>
              <a:t>. </a:t>
            </a:r>
            <a:r>
              <a:rPr lang="en-US" sz="2400" dirty="0" err="1" smtClean="0">
                <a:solidFill>
                  <a:srgbClr val="00B050"/>
                </a:solidFill>
              </a:rPr>
              <a:t>Thực</a:t>
            </a:r>
            <a:r>
              <a:rPr lang="en-US" sz="2400" dirty="0" smtClean="0">
                <a:solidFill>
                  <a:srgbClr val="00B050"/>
                </a:solidFill>
              </a:rPr>
              <a:t> </a:t>
            </a:r>
            <a:r>
              <a:rPr lang="en-US" sz="2400" dirty="0" err="1" smtClean="0">
                <a:solidFill>
                  <a:srgbClr val="00B050"/>
                </a:solidFill>
              </a:rPr>
              <a:t>hiện</a:t>
            </a:r>
            <a:r>
              <a:rPr lang="en-US" sz="2400" dirty="0" smtClean="0">
                <a:solidFill>
                  <a:srgbClr val="00B050"/>
                </a:solidFill>
              </a:rPr>
              <a:t> </a:t>
            </a:r>
            <a:r>
              <a:rPr lang="en-US" sz="2400" dirty="0" err="1" smtClean="0">
                <a:solidFill>
                  <a:srgbClr val="00B050"/>
                </a:solidFill>
              </a:rPr>
              <a:t>thi</a:t>
            </a:r>
            <a:r>
              <a:rPr lang="en-US" sz="2400" dirty="0" smtClean="0">
                <a:solidFill>
                  <a:srgbClr val="00B050"/>
                </a:solidFill>
              </a:rPr>
              <a:t> </a:t>
            </a:r>
            <a:r>
              <a:rPr lang="en-US" sz="2400" dirty="0" err="1" smtClean="0">
                <a:solidFill>
                  <a:srgbClr val="00B050"/>
                </a:solidFill>
              </a:rPr>
              <a:t>điểm</a:t>
            </a:r>
            <a:r>
              <a:rPr lang="en-US" sz="2400" dirty="0" smtClean="0">
                <a:solidFill>
                  <a:srgbClr val="00B050"/>
                </a:solidFill>
              </a:rPr>
              <a:t> </a:t>
            </a:r>
            <a:r>
              <a:rPr lang="en-US" sz="2400" dirty="0" err="1" smtClean="0">
                <a:solidFill>
                  <a:srgbClr val="00B050"/>
                </a:solidFill>
              </a:rPr>
              <a:t>thi</a:t>
            </a:r>
            <a:r>
              <a:rPr lang="en-US" sz="2400" dirty="0" smtClean="0">
                <a:solidFill>
                  <a:srgbClr val="00B050"/>
                </a:solidFill>
              </a:rPr>
              <a:t> </a:t>
            </a:r>
            <a:r>
              <a:rPr lang="en-US" sz="2400" dirty="0" err="1" smtClean="0">
                <a:solidFill>
                  <a:srgbClr val="00B050"/>
                </a:solidFill>
              </a:rPr>
              <a:t>tuyển</a:t>
            </a:r>
            <a:r>
              <a:rPr lang="en-US" sz="2400" dirty="0" smtClean="0">
                <a:solidFill>
                  <a:srgbClr val="00B050"/>
                </a:solidFill>
              </a:rPr>
              <a:t> </a:t>
            </a:r>
            <a:r>
              <a:rPr lang="en-US" sz="2400" dirty="0" err="1" smtClean="0">
                <a:solidFill>
                  <a:srgbClr val="00B050"/>
                </a:solidFill>
              </a:rPr>
              <a:t>chức</a:t>
            </a:r>
            <a:r>
              <a:rPr lang="en-US" sz="2400" dirty="0" smtClean="0">
                <a:solidFill>
                  <a:srgbClr val="00B050"/>
                </a:solidFill>
              </a:rPr>
              <a:t> </a:t>
            </a:r>
            <a:r>
              <a:rPr lang="en-US" sz="2400" dirty="0" err="1" smtClean="0">
                <a:solidFill>
                  <a:srgbClr val="00B050"/>
                </a:solidFill>
              </a:rPr>
              <a:t>danh</a:t>
            </a:r>
            <a:r>
              <a:rPr lang="en-US" sz="2400" dirty="0" smtClean="0">
                <a:solidFill>
                  <a:srgbClr val="00B050"/>
                </a:solidFill>
              </a:rPr>
              <a:t> </a:t>
            </a:r>
            <a:r>
              <a:rPr lang="en-US" sz="2400" dirty="0" err="1" smtClean="0">
                <a:solidFill>
                  <a:srgbClr val="00B050"/>
                </a:solidFill>
              </a:rPr>
              <a:t>cấp</a:t>
            </a:r>
            <a:r>
              <a:rPr lang="en-US" sz="2400" dirty="0" smtClean="0">
                <a:solidFill>
                  <a:srgbClr val="00B050"/>
                </a:solidFill>
              </a:rPr>
              <a:t> </a:t>
            </a:r>
            <a:r>
              <a:rPr lang="en-US" sz="2400" dirty="0" err="1" smtClean="0">
                <a:solidFill>
                  <a:srgbClr val="00B050"/>
                </a:solidFill>
              </a:rPr>
              <a:t>phó</a:t>
            </a:r>
            <a:r>
              <a:rPr lang="en-US" sz="2400" dirty="0" smtClean="0">
                <a:solidFill>
                  <a:srgbClr val="00B050"/>
                </a:solidFill>
              </a:rPr>
              <a:t> </a:t>
            </a:r>
            <a:r>
              <a:rPr lang="en-US" sz="2400" dirty="0" err="1" smtClean="0">
                <a:solidFill>
                  <a:srgbClr val="00B050"/>
                </a:solidFill>
              </a:rPr>
              <a:t>sở</a:t>
            </a:r>
            <a:r>
              <a:rPr lang="en-US" sz="2400" dirty="0" smtClean="0">
                <a:solidFill>
                  <a:srgbClr val="00B050"/>
                </a:solidFill>
              </a:rPr>
              <a:t> </a:t>
            </a:r>
            <a:r>
              <a:rPr lang="en-US" sz="2400" dirty="0" err="1" smtClean="0">
                <a:solidFill>
                  <a:srgbClr val="00B050"/>
                </a:solidFill>
              </a:rPr>
              <a:t>ngành</a:t>
            </a:r>
            <a:r>
              <a:rPr lang="en-US" sz="2400" dirty="0" smtClean="0">
                <a:solidFill>
                  <a:srgbClr val="00B050"/>
                </a:solidFill>
              </a:rPr>
              <a:t> </a:t>
            </a:r>
            <a:r>
              <a:rPr lang="en-US" sz="2400" dirty="0" err="1" smtClean="0">
                <a:solidFill>
                  <a:srgbClr val="00B050"/>
                </a:solidFill>
              </a:rPr>
              <a:t>cấp</a:t>
            </a:r>
            <a:r>
              <a:rPr lang="en-US" sz="2400" dirty="0" smtClean="0">
                <a:solidFill>
                  <a:srgbClr val="00B050"/>
                </a:solidFill>
              </a:rPr>
              <a:t> </a:t>
            </a:r>
            <a:r>
              <a:rPr lang="en-US" sz="2400" dirty="0" err="1" smtClean="0">
                <a:solidFill>
                  <a:srgbClr val="00B050"/>
                </a:solidFill>
              </a:rPr>
              <a:t>thành</a:t>
            </a:r>
            <a:r>
              <a:rPr lang="en-US" sz="2400" dirty="0" smtClean="0">
                <a:solidFill>
                  <a:srgbClr val="00B050"/>
                </a:solidFill>
              </a:rPr>
              <a:t> </a:t>
            </a:r>
            <a:r>
              <a:rPr lang="en-US" sz="2400" dirty="0" err="1" smtClean="0">
                <a:solidFill>
                  <a:srgbClr val="00B050"/>
                </a:solidFill>
              </a:rPr>
              <a:t>phố</a:t>
            </a:r>
            <a:r>
              <a:rPr lang="en-US" sz="2400" dirty="0" smtClean="0">
                <a:solidFill>
                  <a:srgbClr val="00B050"/>
                </a:solidFill>
              </a:rPr>
              <a:t> </a:t>
            </a:r>
            <a:r>
              <a:rPr lang="en-US" sz="2400" dirty="0" err="1" smtClean="0">
                <a:solidFill>
                  <a:srgbClr val="00B050"/>
                </a:solidFill>
              </a:rPr>
              <a:t>và</a:t>
            </a:r>
            <a:r>
              <a:rPr lang="en-US" sz="2400" dirty="0" smtClean="0">
                <a:solidFill>
                  <a:srgbClr val="00B050"/>
                </a:solidFill>
              </a:rPr>
              <a:t> </a:t>
            </a:r>
            <a:r>
              <a:rPr lang="en-US" sz="2400" dirty="0" err="1" smtClean="0">
                <a:solidFill>
                  <a:srgbClr val="00B050"/>
                </a:solidFill>
              </a:rPr>
              <a:t>trưởng</a:t>
            </a:r>
            <a:r>
              <a:rPr lang="en-US" sz="2400" dirty="0" smtClean="0">
                <a:solidFill>
                  <a:srgbClr val="00B050"/>
                </a:solidFill>
              </a:rPr>
              <a:t> </a:t>
            </a:r>
            <a:r>
              <a:rPr lang="en-US" sz="2400" dirty="0" err="1" smtClean="0">
                <a:solidFill>
                  <a:srgbClr val="00B050"/>
                </a:solidFill>
              </a:rPr>
              <a:t>phòng</a:t>
            </a:r>
            <a:r>
              <a:rPr lang="en-US" sz="2400" dirty="0" smtClean="0">
                <a:solidFill>
                  <a:srgbClr val="00B050"/>
                </a:solidFill>
              </a:rPr>
              <a:t> </a:t>
            </a:r>
            <a:r>
              <a:rPr lang="en-US" sz="2400" dirty="0" err="1" smtClean="0">
                <a:solidFill>
                  <a:srgbClr val="00B050"/>
                </a:solidFill>
              </a:rPr>
              <a:t>cấp</a:t>
            </a:r>
            <a:r>
              <a:rPr lang="en-US" sz="2400" dirty="0" smtClean="0">
                <a:solidFill>
                  <a:srgbClr val="00B050"/>
                </a:solidFill>
              </a:rPr>
              <a:t> </a:t>
            </a:r>
            <a:r>
              <a:rPr lang="en-US" sz="2400" dirty="0" err="1" smtClean="0">
                <a:solidFill>
                  <a:srgbClr val="00B050"/>
                </a:solidFill>
              </a:rPr>
              <a:t>quận</a:t>
            </a:r>
            <a:r>
              <a:rPr lang="en-US" sz="2400" dirty="0" smtClean="0">
                <a:solidFill>
                  <a:srgbClr val="00B050"/>
                </a:solidFill>
              </a:rPr>
              <a:t> </a:t>
            </a:r>
            <a:r>
              <a:rPr lang="en-US" sz="2400" dirty="0" err="1" smtClean="0">
                <a:solidFill>
                  <a:srgbClr val="00B050"/>
                </a:solidFill>
              </a:rPr>
              <a:t>huyện</a:t>
            </a:r>
            <a:r>
              <a:rPr lang="en-US" sz="2400" dirty="0" smtClean="0">
                <a:solidFill>
                  <a:srgbClr val="00B050"/>
                </a:solidFill>
              </a:rPr>
              <a:t>, </a:t>
            </a:r>
            <a:r>
              <a:rPr lang="en-US" sz="2400" dirty="0" err="1" smtClean="0">
                <a:solidFill>
                  <a:srgbClr val="00B050"/>
                </a:solidFill>
              </a:rPr>
              <a:t>thí</a:t>
            </a:r>
            <a:r>
              <a:rPr lang="en-US" sz="2400" dirty="0" smtClean="0">
                <a:solidFill>
                  <a:srgbClr val="00B050"/>
                </a:solidFill>
              </a:rPr>
              <a:t> </a:t>
            </a:r>
            <a:r>
              <a:rPr lang="en-US" sz="2400" dirty="0" err="1" smtClean="0">
                <a:solidFill>
                  <a:srgbClr val="00B050"/>
                </a:solidFill>
              </a:rPr>
              <a:t>điểm</a:t>
            </a:r>
            <a:r>
              <a:rPr lang="en-US" sz="2400" dirty="0" smtClean="0">
                <a:solidFill>
                  <a:srgbClr val="00B050"/>
                </a:solidFill>
              </a:rPr>
              <a:t> </a:t>
            </a:r>
            <a:r>
              <a:rPr lang="en-US" sz="2400" dirty="0" err="1" smtClean="0">
                <a:solidFill>
                  <a:srgbClr val="00B050"/>
                </a:solidFill>
              </a:rPr>
              <a:t>bầu</a:t>
            </a:r>
            <a:r>
              <a:rPr lang="en-US" sz="2400" dirty="0" smtClean="0">
                <a:solidFill>
                  <a:srgbClr val="00B050"/>
                </a:solidFill>
              </a:rPr>
              <a:t> </a:t>
            </a:r>
            <a:r>
              <a:rPr lang="en-US" sz="2400" dirty="0" err="1" smtClean="0">
                <a:solidFill>
                  <a:srgbClr val="00B050"/>
                </a:solidFill>
              </a:rPr>
              <a:t>trực</a:t>
            </a:r>
            <a:r>
              <a:rPr lang="en-US" sz="2400" dirty="0" smtClean="0">
                <a:solidFill>
                  <a:srgbClr val="00B050"/>
                </a:solidFill>
              </a:rPr>
              <a:t> </a:t>
            </a:r>
            <a:r>
              <a:rPr lang="en-US" sz="2400" dirty="0" err="1" smtClean="0">
                <a:solidFill>
                  <a:srgbClr val="00B050"/>
                </a:solidFill>
              </a:rPr>
              <a:t>tiếp</a:t>
            </a:r>
            <a:r>
              <a:rPr lang="en-US" sz="2400" dirty="0" smtClean="0">
                <a:solidFill>
                  <a:srgbClr val="00B050"/>
                </a:solidFill>
              </a:rPr>
              <a:t> </a:t>
            </a:r>
            <a:r>
              <a:rPr lang="en-US" sz="2400" dirty="0" err="1" smtClean="0">
                <a:solidFill>
                  <a:srgbClr val="00B050"/>
                </a:solidFill>
              </a:rPr>
              <a:t>một</a:t>
            </a:r>
            <a:r>
              <a:rPr lang="en-US" sz="2400" dirty="0" smtClean="0">
                <a:solidFill>
                  <a:srgbClr val="00B050"/>
                </a:solidFill>
              </a:rPr>
              <a:t> </a:t>
            </a:r>
            <a:r>
              <a:rPr lang="en-US" sz="2400" dirty="0" err="1" smtClean="0">
                <a:solidFill>
                  <a:srgbClr val="00B050"/>
                </a:solidFill>
              </a:rPr>
              <a:t>số</a:t>
            </a:r>
            <a:r>
              <a:rPr lang="en-US" sz="2400" dirty="0" smtClean="0">
                <a:solidFill>
                  <a:srgbClr val="00B050"/>
                </a:solidFill>
              </a:rPr>
              <a:t> </a:t>
            </a:r>
            <a:r>
              <a:rPr lang="en-US" sz="2400" dirty="0" err="1" smtClean="0">
                <a:solidFill>
                  <a:srgbClr val="00B050"/>
                </a:solidFill>
              </a:rPr>
              <a:t>chức</a:t>
            </a:r>
            <a:r>
              <a:rPr lang="en-US" sz="2400" dirty="0" smtClean="0">
                <a:solidFill>
                  <a:srgbClr val="00B050"/>
                </a:solidFill>
              </a:rPr>
              <a:t> </a:t>
            </a:r>
            <a:r>
              <a:rPr lang="en-US" sz="2400" dirty="0" err="1" smtClean="0">
                <a:solidFill>
                  <a:srgbClr val="00B050"/>
                </a:solidFill>
              </a:rPr>
              <a:t>danh</a:t>
            </a:r>
            <a:r>
              <a:rPr lang="en-US" sz="2400" dirty="0" smtClean="0">
                <a:solidFill>
                  <a:srgbClr val="00B050"/>
                </a:solidFill>
              </a:rPr>
              <a:t> ở </a:t>
            </a:r>
            <a:r>
              <a:rPr lang="en-US" sz="2400" dirty="0" err="1" smtClean="0">
                <a:solidFill>
                  <a:srgbClr val="00B050"/>
                </a:solidFill>
              </a:rPr>
              <a:t>phường</a:t>
            </a:r>
            <a:r>
              <a:rPr lang="en-US" sz="2400" dirty="0" smtClean="0">
                <a:solidFill>
                  <a:srgbClr val="00B050"/>
                </a:solidFill>
              </a:rPr>
              <a:t> – </a:t>
            </a:r>
            <a:r>
              <a:rPr lang="en-US" sz="2400" dirty="0" err="1" smtClean="0">
                <a:solidFill>
                  <a:srgbClr val="00B050"/>
                </a:solidFill>
              </a:rPr>
              <a:t>xã</a:t>
            </a:r>
            <a:r>
              <a:rPr lang="en-US" sz="2400" dirty="0" smtClean="0">
                <a:solidFill>
                  <a:srgbClr val="00B050"/>
                </a:solidFill>
              </a:rPr>
              <a:t>, </a:t>
            </a:r>
            <a:r>
              <a:rPr lang="en-US" sz="2400" dirty="0" err="1" smtClean="0">
                <a:solidFill>
                  <a:srgbClr val="00B050"/>
                </a:solidFill>
              </a:rPr>
              <a:t>thi</a:t>
            </a:r>
            <a:r>
              <a:rPr lang="en-US" sz="2400" dirty="0" smtClean="0">
                <a:solidFill>
                  <a:srgbClr val="00B050"/>
                </a:solidFill>
              </a:rPr>
              <a:t> </a:t>
            </a:r>
            <a:r>
              <a:rPr lang="en-US" sz="2400" dirty="0" err="1" smtClean="0">
                <a:solidFill>
                  <a:srgbClr val="00B050"/>
                </a:solidFill>
              </a:rPr>
              <a:t>trấn</a:t>
            </a:r>
            <a:r>
              <a:rPr lang="en-US" sz="2400" dirty="0" smtClean="0">
                <a:solidFill>
                  <a:srgbClr val="00B050"/>
                </a:solidFill>
              </a:rPr>
              <a:t>, </a:t>
            </a:r>
            <a:r>
              <a:rPr lang="en-US" sz="2400" dirty="0" err="1" smtClean="0">
                <a:solidFill>
                  <a:srgbClr val="00B050"/>
                </a:solidFill>
              </a:rPr>
              <a:t>quận</a:t>
            </a:r>
            <a:r>
              <a:rPr lang="en-US" sz="2400" dirty="0" smtClean="0">
                <a:solidFill>
                  <a:srgbClr val="00B050"/>
                </a:solidFill>
              </a:rPr>
              <a:t> </a:t>
            </a:r>
            <a:r>
              <a:rPr lang="en-US" sz="2400" dirty="0" err="1" smtClean="0">
                <a:solidFill>
                  <a:srgbClr val="00B050"/>
                </a:solidFill>
              </a:rPr>
              <a:t>huyện</a:t>
            </a:r>
            <a:endParaRPr lang="en-US" sz="2400" dirty="0">
              <a:solidFill>
                <a:srgbClr val="00B050"/>
              </a:solidFill>
            </a:endParaRPr>
          </a:p>
        </p:txBody>
      </p:sp>
      <p:sp>
        <p:nvSpPr>
          <p:cNvPr id="8" name="Text Placeholder 7"/>
          <p:cNvSpPr>
            <a:spLocks noGrp="1"/>
          </p:cNvSpPr>
          <p:nvPr>
            <p:ph type="body" sz="quarter" idx="11"/>
          </p:nvPr>
        </p:nvSpPr>
        <p:spPr/>
        <p:txBody>
          <a:bodyPr/>
          <a:lstStyle/>
          <a:p>
            <a:r>
              <a:rPr lang="en-US" sz="2800">
                <a:solidFill>
                  <a:srgbClr val="FF0000"/>
                </a:solidFill>
              </a:rPr>
              <a:t>NHIỆM VỤ VÀ NHỮNG GIẢI PHÁP CHỦ YẾU</a:t>
            </a:r>
          </a:p>
        </p:txBody>
      </p:sp>
      <p:sp>
        <p:nvSpPr>
          <p:cNvPr id="2" name="Text Placeholder 1"/>
          <p:cNvSpPr>
            <a:spLocks noGrp="1"/>
          </p:cNvSpPr>
          <p:nvPr>
            <p:ph type="body" sz="quarter" idx="12"/>
          </p:nvPr>
        </p:nvSpPr>
        <p:spPr/>
        <p:txBody>
          <a:bodyPr/>
          <a:lstStyle/>
          <a:p>
            <a:pPr marL="57150" algn="just">
              <a:spcBef>
                <a:spcPts val="0"/>
              </a:spcBef>
              <a:spcAft>
                <a:spcPts val="0"/>
              </a:spcAft>
            </a:pPr>
            <a:r>
              <a:rPr lang="en-US" smtClean="0">
                <a:solidFill>
                  <a:srgbClr val="0000CC"/>
                </a:solidFill>
              </a:rPr>
              <a:t>11. Xây </a:t>
            </a:r>
            <a:r>
              <a:rPr lang="en-US">
                <a:solidFill>
                  <a:srgbClr val="0000CC"/>
                </a:solidFill>
              </a:rPr>
              <a:t>dựng chính quyền hiệu lực, hiệu quả</a:t>
            </a:r>
          </a:p>
        </p:txBody>
      </p:sp>
    </p:spTree>
    <p:extLst>
      <p:ext uri="{BB962C8B-B14F-4D97-AF65-F5344CB8AC3E}">
        <p14:creationId xmlns:p14="http://schemas.microsoft.com/office/powerpoint/2010/main" val="2653472455"/>
      </p:ext>
    </p:extLst>
  </p:cSld>
  <p:clrMapOvr>
    <a:masterClrMapping/>
  </p:clrMapOvr>
  <mc:AlternateContent xmlns:mc="http://schemas.openxmlformats.org/markup-compatibility/2006" xmlns:p14="http://schemas.microsoft.com/office/powerpoint/2010/main">
    <mc:Choice Requires="p14">
      <p:transition spd="slow" p14:dur="1100" advClick="0">
        <p14:switch dir="r"/>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Effect transition="in" filter="fade">
                                      <p:cBhvr>
                                        <p:cTn id="11" dur="1000"/>
                                        <p:tgtEl>
                                          <p:spTgt spid="6">
                                            <p:txEl>
                                              <p:pRg st="0" end="0"/>
                                            </p:txEl>
                                          </p:spTgt>
                                        </p:tgtEl>
                                      </p:cBhvr>
                                    </p:animEffect>
                                    <p:anim calcmode="lin" valueType="num">
                                      <p:cBhvr>
                                        <p:cTn id="12"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13"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grpId="0" nodeType="afterEffect">
                                  <p:stCondLst>
                                    <p:cond delay="0"/>
                                  </p:stCondLst>
                                  <p:childTnLst>
                                    <p:set>
                                      <p:cBhvr>
                                        <p:cTn id="16" dur="1" fill="hold">
                                          <p:stCondLst>
                                            <p:cond delay="0"/>
                                          </p:stCondLst>
                                        </p:cTn>
                                        <p:tgtEl>
                                          <p:spTgt spid="6">
                                            <p:txEl>
                                              <p:pRg st="1" end="1"/>
                                            </p:txEl>
                                          </p:spTgt>
                                        </p:tgtEl>
                                        <p:attrNameLst>
                                          <p:attrName>style.visibility</p:attrName>
                                        </p:attrNameLst>
                                      </p:cBhvr>
                                      <p:to>
                                        <p:strVal val="visible"/>
                                      </p:to>
                                    </p:set>
                                    <p:animEffect transition="in" filter="fade">
                                      <p:cBhvr>
                                        <p:cTn id="17" dur="1000"/>
                                        <p:tgtEl>
                                          <p:spTgt spid="6">
                                            <p:txEl>
                                              <p:pRg st="1" end="1"/>
                                            </p:txEl>
                                          </p:spTgt>
                                        </p:tgtEl>
                                      </p:cBhvr>
                                    </p:animEffect>
                                    <p:anim calcmode="lin" valueType="num">
                                      <p:cBhvr>
                                        <p:cTn id="18"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19"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build="p"/>
      <p:bldP spid="2"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quarter" idx="10"/>
          </p:nvPr>
        </p:nvSpPr>
        <p:spPr>
          <a:xfrm>
            <a:off x="76200" y="2514600"/>
            <a:ext cx="8915400" cy="4343400"/>
          </a:xfrm>
        </p:spPr>
        <p:txBody>
          <a:bodyPr/>
          <a:lstStyle/>
          <a:p>
            <a:pPr algn="just"/>
            <a:r>
              <a:rPr lang="en-US" sz="2800"/>
              <a:t>Xây dựng Đảng bộ vững mạnh về tư tưởng chính </a:t>
            </a:r>
            <a:r>
              <a:rPr lang="en-US" sz="2800" smtClean="0"/>
              <a:t>trị</a:t>
            </a:r>
          </a:p>
          <a:p>
            <a:pPr algn="just"/>
            <a:r>
              <a:rPr lang="en-US" sz="2800"/>
              <a:t>Đổi mới, nâng cao chất lượng, hiệu quả công tác tư </a:t>
            </a:r>
            <a:r>
              <a:rPr lang="en-US" sz="2800" smtClean="0"/>
              <a:t>tưởng</a:t>
            </a:r>
          </a:p>
          <a:p>
            <a:pPr algn="just"/>
            <a:r>
              <a:rPr lang="en-US" sz="2800"/>
              <a:t>Tiếp tục kiện toàn tổ chức, bộ máy của Đảng bộ và hệ thống chính </a:t>
            </a:r>
            <a:r>
              <a:rPr lang="en-US" sz="2800" smtClean="0"/>
              <a:t>trị</a:t>
            </a:r>
          </a:p>
          <a:p>
            <a:pPr algn="just"/>
            <a:r>
              <a:rPr lang="en-US" sz="2800"/>
              <a:t>Đổi mới mạnh mẽ công tác cán bộ, nâng cao chất lượng đánh giá cán </a:t>
            </a:r>
            <a:r>
              <a:rPr lang="en-US" sz="2800" smtClean="0"/>
              <a:t>bộ</a:t>
            </a:r>
          </a:p>
          <a:p>
            <a:pPr algn="just"/>
            <a:r>
              <a:rPr lang="en-US" sz="2800"/>
              <a:t>Nâng cao hiệu quả lãnh đạo, chỉ đạo, thực hiện công tác kiểm tra, giám sát, kỷ luật của Đảng</a:t>
            </a:r>
            <a:endParaRPr lang="en-US" sz="2600"/>
          </a:p>
        </p:txBody>
      </p:sp>
      <p:sp>
        <p:nvSpPr>
          <p:cNvPr id="8" name="Text Placeholder 7"/>
          <p:cNvSpPr>
            <a:spLocks noGrp="1"/>
          </p:cNvSpPr>
          <p:nvPr>
            <p:ph type="body" sz="quarter" idx="11"/>
          </p:nvPr>
        </p:nvSpPr>
        <p:spPr/>
        <p:txBody>
          <a:bodyPr/>
          <a:lstStyle/>
          <a:p>
            <a:r>
              <a:rPr lang="en-US" sz="2800">
                <a:solidFill>
                  <a:srgbClr val="FF0000"/>
                </a:solidFill>
              </a:rPr>
              <a:t>NHIỆM VỤ VÀ NHỮNG GIẢI PHÁP CHỦ YẾU</a:t>
            </a:r>
          </a:p>
        </p:txBody>
      </p:sp>
      <p:sp>
        <p:nvSpPr>
          <p:cNvPr id="2" name="Text Placeholder 1"/>
          <p:cNvSpPr>
            <a:spLocks noGrp="1"/>
          </p:cNvSpPr>
          <p:nvPr>
            <p:ph type="body" sz="quarter" idx="12"/>
          </p:nvPr>
        </p:nvSpPr>
        <p:spPr/>
        <p:txBody>
          <a:bodyPr/>
          <a:lstStyle/>
          <a:p>
            <a:pPr marL="57150" algn="just">
              <a:spcBef>
                <a:spcPts val="0"/>
              </a:spcBef>
              <a:spcAft>
                <a:spcPts val="0"/>
              </a:spcAft>
            </a:pPr>
            <a:r>
              <a:rPr lang="en-US" sz="2600" smtClean="0">
                <a:solidFill>
                  <a:srgbClr val="0000CC"/>
                </a:solidFill>
              </a:rPr>
              <a:t>12. Xây </a:t>
            </a:r>
            <a:r>
              <a:rPr lang="en-US" sz="2600">
                <a:solidFill>
                  <a:srgbClr val="0000CC"/>
                </a:solidFill>
              </a:rPr>
              <a:t>dựng Đảng bộ thành phố thật trong sạch, vững mạnh, nâng cao năng lực lãnh đạo và sức chiến đấu của tổ chức đảng, chất lượng cán bộ, đảng viên</a:t>
            </a:r>
          </a:p>
        </p:txBody>
      </p:sp>
    </p:spTree>
    <p:extLst>
      <p:ext uri="{BB962C8B-B14F-4D97-AF65-F5344CB8AC3E}">
        <p14:creationId xmlns:p14="http://schemas.microsoft.com/office/powerpoint/2010/main" val="335608020"/>
      </p:ext>
    </p:extLst>
  </p:cSld>
  <p:clrMapOvr>
    <a:masterClrMapping/>
  </p:clrMapOvr>
  <mc:AlternateContent xmlns:mc="http://schemas.openxmlformats.org/markup-compatibility/2006" xmlns:p14="http://schemas.microsoft.com/office/powerpoint/2010/main">
    <mc:Choice Requires="p14">
      <p:transition spd="slow" p14:dur="1100" advClick="0">
        <p14:switch dir="r"/>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Effect transition="in" filter="fade">
                                      <p:cBhvr>
                                        <p:cTn id="11" dur="1000"/>
                                        <p:tgtEl>
                                          <p:spTgt spid="6">
                                            <p:txEl>
                                              <p:pRg st="0" end="0"/>
                                            </p:txEl>
                                          </p:spTgt>
                                        </p:tgtEl>
                                      </p:cBhvr>
                                    </p:animEffect>
                                    <p:anim calcmode="lin" valueType="num">
                                      <p:cBhvr>
                                        <p:cTn id="12"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13"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grpId="0" nodeType="afterEffect">
                                  <p:stCondLst>
                                    <p:cond delay="0"/>
                                  </p:stCondLst>
                                  <p:childTnLst>
                                    <p:set>
                                      <p:cBhvr>
                                        <p:cTn id="16" dur="1" fill="hold">
                                          <p:stCondLst>
                                            <p:cond delay="0"/>
                                          </p:stCondLst>
                                        </p:cTn>
                                        <p:tgtEl>
                                          <p:spTgt spid="6">
                                            <p:txEl>
                                              <p:pRg st="1" end="1"/>
                                            </p:txEl>
                                          </p:spTgt>
                                        </p:tgtEl>
                                        <p:attrNameLst>
                                          <p:attrName>style.visibility</p:attrName>
                                        </p:attrNameLst>
                                      </p:cBhvr>
                                      <p:to>
                                        <p:strVal val="visible"/>
                                      </p:to>
                                    </p:set>
                                    <p:animEffect transition="in" filter="fade">
                                      <p:cBhvr>
                                        <p:cTn id="17" dur="1000"/>
                                        <p:tgtEl>
                                          <p:spTgt spid="6">
                                            <p:txEl>
                                              <p:pRg st="1" end="1"/>
                                            </p:txEl>
                                          </p:spTgt>
                                        </p:tgtEl>
                                      </p:cBhvr>
                                    </p:animEffect>
                                    <p:anim calcmode="lin" valueType="num">
                                      <p:cBhvr>
                                        <p:cTn id="18"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19"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par>
                          <p:cTn id="20" fill="hold">
                            <p:stCondLst>
                              <p:cond delay="2500"/>
                            </p:stCondLst>
                            <p:childTnLst>
                              <p:par>
                                <p:cTn id="21" presetID="42" presetClass="entr" presetSubtype="0" fill="hold" grpId="0" nodeType="afterEffect">
                                  <p:stCondLst>
                                    <p:cond delay="0"/>
                                  </p:stCondLst>
                                  <p:childTnLst>
                                    <p:set>
                                      <p:cBhvr>
                                        <p:cTn id="22" dur="1" fill="hold">
                                          <p:stCondLst>
                                            <p:cond delay="0"/>
                                          </p:stCondLst>
                                        </p:cTn>
                                        <p:tgtEl>
                                          <p:spTgt spid="6">
                                            <p:txEl>
                                              <p:pRg st="2" end="2"/>
                                            </p:txEl>
                                          </p:spTgt>
                                        </p:tgtEl>
                                        <p:attrNameLst>
                                          <p:attrName>style.visibility</p:attrName>
                                        </p:attrNameLst>
                                      </p:cBhvr>
                                      <p:to>
                                        <p:strVal val="visible"/>
                                      </p:to>
                                    </p:set>
                                    <p:animEffect transition="in" filter="fade">
                                      <p:cBhvr>
                                        <p:cTn id="23" dur="1000"/>
                                        <p:tgtEl>
                                          <p:spTgt spid="6">
                                            <p:txEl>
                                              <p:pRg st="2" end="2"/>
                                            </p:txEl>
                                          </p:spTgt>
                                        </p:tgtEl>
                                      </p:cBhvr>
                                    </p:animEffect>
                                    <p:anim calcmode="lin" valueType="num">
                                      <p:cBhvr>
                                        <p:cTn id="24"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25"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par>
                          <p:cTn id="26" fill="hold">
                            <p:stCondLst>
                              <p:cond delay="3500"/>
                            </p:stCondLst>
                            <p:childTnLst>
                              <p:par>
                                <p:cTn id="27" presetID="42" presetClass="entr" presetSubtype="0" fill="hold" grpId="0" nodeType="afterEffect">
                                  <p:stCondLst>
                                    <p:cond delay="0"/>
                                  </p:stCondLst>
                                  <p:childTnLst>
                                    <p:set>
                                      <p:cBhvr>
                                        <p:cTn id="28" dur="1" fill="hold">
                                          <p:stCondLst>
                                            <p:cond delay="0"/>
                                          </p:stCondLst>
                                        </p:cTn>
                                        <p:tgtEl>
                                          <p:spTgt spid="6">
                                            <p:txEl>
                                              <p:pRg st="3" end="3"/>
                                            </p:txEl>
                                          </p:spTgt>
                                        </p:tgtEl>
                                        <p:attrNameLst>
                                          <p:attrName>style.visibility</p:attrName>
                                        </p:attrNameLst>
                                      </p:cBhvr>
                                      <p:to>
                                        <p:strVal val="visible"/>
                                      </p:to>
                                    </p:set>
                                    <p:animEffect transition="in" filter="fade">
                                      <p:cBhvr>
                                        <p:cTn id="29" dur="1000"/>
                                        <p:tgtEl>
                                          <p:spTgt spid="6">
                                            <p:txEl>
                                              <p:pRg st="3" end="3"/>
                                            </p:txEl>
                                          </p:spTgt>
                                        </p:tgtEl>
                                      </p:cBhvr>
                                    </p:animEffect>
                                    <p:anim calcmode="lin" valueType="num">
                                      <p:cBhvr>
                                        <p:cTn id="30" dur="1000" fill="hold"/>
                                        <p:tgtEl>
                                          <p:spTgt spid="6">
                                            <p:txEl>
                                              <p:pRg st="3" end="3"/>
                                            </p:txEl>
                                          </p:spTgt>
                                        </p:tgtEl>
                                        <p:attrNameLst>
                                          <p:attrName>ppt_x</p:attrName>
                                        </p:attrNameLst>
                                      </p:cBhvr>
                                      <p:tavLst>
                                        <p:tav tm="0">
                                          <p:val>
                                            <p:strVal val="#ppt_x"/>
                                          </p:val>
                                        </p:tav>
                                        <p:tav tm="100000">
                                          <p:val>
                                            <p:strVal val="#ppt_x"/>
                                          </p:val>
                                        </p:tav>
                                      </p:tavLst>
                                    </p:anim>
                                    <p:anim calcmode="lin" valueType="num">
                                      <p:cBhvr>
                                        <p:cTn id="31" dur="1000" fill="hold"/>
                                        <p:tgtEl>
                                          <p:spTgt spid="6">
                                            <p:txEl>
                                              <p:pRg st="3" end="3"/>
                                            </p:txEl>
                                          </p:spTgt>
                                        </p:tgtEl>
                                        <p:attrNameLst>
                                          <p:attrName>ppt_y</p:attrName>
                                        </p:attrNameLst>
                                      </p:cBhvr>
                                      <p:tavLst>
                                        <p:tav tm="0">
                                          <p:val>
                                            <p:strVal val="#ppt_y+.1"/>
                                          </p:val>
                                        </p:tav>
                                        <p:tav tm="100000">
                                          <p:val>
                                            <p:strVal val="#ppt_y"/>
                                          </p:val>
                                        </p:tav>
                                      </p:tavLst>
                                    </p:anim>
                                  </p:childTnLst>
                                </p:cTn>
                              </p:par>
                            </p:childTnLst>
                          </p:cTn>
                        </p:par>
                        <p:par>
                          <p:cTn id="32" fill="hold">
                            <p:stCondLst>
                              <p:cond delay="4500"/>
                            </p:stCondLst>
                            <p:childTnLst>
                              <p:par>
                                <p:cTn id="33" presetID="42" presetClass="entr" presetSubtype="0" fill="hold" grpId="0" nodeType="afterEffect">
                                  <p:stCondLst>
                                    <p:cond delay="0"/>
                                  </p:stCondLst>
                                  <p:childTnLst>
                                    <p:set>
                                      <p:cBhvr>
                                        <p:cTn id="34" dur="1" fill="hold">
                                          <p:stCondLst>
                                            <p:cond delay="0"/>
                                          </p:stCondLst>
                                        </p:cTn>
                                        <p:tgtEl>
                                          <p:spTgt spid="6">
                                            <p:txEl>
                                              <p:pRg st="4" end="4"/>
                                            </p:txEl>
                                          </p:spTgt>
                                        </p:tgtEl>
                                        <p:attrNameLst>
                                          <p:attrName>style.visibility</p:attrName>
                                        </p:attrNameLst>
                                      </p:cBhvr>
                                      <p:to>
                                        <p:strVal val="visible"/>
                                      </p:to>
                                    </p:set>
                                    <p:animEffect transition="in" filter="fade">
                                      <p:cBhvr>
                                        <p:cTn id="35" dur="1000"/>
                                        <p:tgtEl>
                                          <p:spTgt spid="6">
                                            <p:txEl>
                                              <p:pRg st="4" end="4"/>
                                            </p:txEl>
                                          </p:spTgt>
                                        </p:tgtEl>
                                      </p:cBhvr>
                                    </p:animEffect>
                                    <p:anim calcmode="lin" valueType="num">
                                      <p:cBhvr>
                                        <p:cTn id="36" dur="1000" fill="hold"/>
                                        <p:tgtEl>
                                          <p:spTgt spid="6">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6">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build="p"/>
      <p:bldP spid="2"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quarter" idx="10"/>
          </p:nvPr>
        </p:nvSpPr>
        <p:spPr>
          <a:xfrm>
            <a:off x="76200" y="2514600"/>
            <a:ext cx="8915400" cy="4343400"/>
          </a:xfrm>
        </p:spPr>
        <p:txBody>
          <a:bodyPr/>
          <a:lstStyle/>
          <a:p>
            <a:pPr algn="just"/>
            <a:r>
              <a:rPr lang="en-US" sz="2800"/>
              <a:t>Đẩy mạnh đấu tranh phòng, chống và lãnh đạo, chỉ đạo kiểm tra, thanh tra, giám sát, nâng cao hơn nữa hiệu lực, hiệu quả công tác phòng, chống tham nhũng, lãng </a:t>
            </a:r>
            <a:r>
              <a:rPr lang="en-US" sz="2800" smtClean="0"/>
              <a:t>phí</a:t>
            </a:r>
          </a:p>
          <a:p>
            <a:pPr algn="just"/>
            <a:r>
              <a:rPr lang="en-US" sz="2800"/>
              <a:t>Tiếp tục đổi mới phương thức lãnh đạo của Thành uỷ, Ban Thường vụ Thành uỷ và các cấp uỷ đối với hệ thống chính </a:t>
            </a:r>
            <a:r>
              <a:rPr lang="en-US" sz="2800" smtClean="0"/>
              <a:t>trị</a:t>
            </a:r>
          </a:p>
          <a:p>
            <a:pPr algn="just"/>
            <a:r>
              <a:rPr lang="en-US" sz="2800"/>
              <a:t>Chăm lo xây dựng </a:t>
            </a:r>
            <a:r>
              <a:rPr lang="en-US" sz="2800" smtClean="0"/>
              <a:t>ĐTN </a:t>
            </a:r>
            <a:r>
              <a:rPr lang="en-US" sz="2800"/>
              <a:t>Cộng sản Hồ Chí Minh thành phố vững mạnh về chính trị, tư tưởng và tổ chức</a:t>
            </a:r>
            <a:endParaRPr lang="en-US" sz="2600"/>
          </a:p>
        </p:txBody>
      </p:sp>
      <p:sp>
        <p:nvSpPr>
          <p:cNvPr id="8" name="Text Placeholder 7"/>
          <p:cNvSpPr>
            <a:spLocks noGrp="1"/>
          </p:cNvSpPr>
          <p:nvPr>
            <p:ph type="body" sz="quarter" idx="11"/>
          </p:nvPr>
        </p:nvSpPr>
        <p:spPr/>
        <p:txBody>
          <a:bodyPr/>
          <a:lstStyle/>
          <a:p>
            <a:r>
              <a:rPr lang="en-US" sz="2800">
                <a:solidFill>
                  <a:srgbClr val="FF0000"/>
                </a:solidFill>
              </a:rPr>
              <a:t>NHIỆM VỤ VÀ NHỮNG GIẢI PHÁP CHỦ YẾU</a:t>
            </a:r>
          </a:p>
        </p:txBody>
      </p:sp>
      <p:sp>
        <p:nvSpPr>
          <p:cNvPr id="2" name="Text Placeholder 1"/>
          <p:cNvSpPr>
            <a:spLocks noGrp="1"/>
          </p:cNvSpPr>
          <p:nvPr>
            <p:ph type="body" sz="quarter" idx="12"/>
          </p:nvPr>
        </p:nvSpPr>
        <p:spPr/>
        <p:txBody>
          <a:bodyPr/>
          <a:lstStyle/>
          <a:p>
            <a:pPr marL="57150" algn="just">
              <a:spcBef>
                <a:spcPts val="0"/>
              </a:spcBef>
              <a:spcAft>
                <a:spcPts val="0"/>
              </a:spcAft>
            </a:pPr>
            <a:r>
              <a:rPr lang="en-US" sz="2600" smtClean="0">
                <a:solidFill>
                  <a:srgbClr val="0000CC"/>
                </a:solidFill>
              </a:rPr>
              <a:t>12. Xây </a:t>
            </a:r>
            <a:r>
              <a:rPr lang="en-US" sz="2600">
                <a:solidFill>
                  <a:srgbClr val="0000CC"/>
                </a:solidFill>
              </a:rPr>
              <a:t>dựng Đảng bộ thành phố thật trong sạch, vững mạnh, nâng cao năng lực lãnh đạo và sức chiến đấu của tổ chức đảng, chất lượng cán bộ, đảng viên</a:t>
            </a:r>
          </a:p>
        </p:txBody>
      </p:sp>
    </p:spTree>
    <p:extLst>
      <p:ext uri="{BB962C8B-B14F-4D97-AF65-F5344CB8AC3E}">
        <p14:creationId xmlns:p14="http://schemas.microsoft.com/office/powerpoint/2010/main" val="3839388529"/>
      </p:ext>
    </p:extLst>
  </p:cSld>
  <p:clrMapOvr>
    <a:masterClrMapping/>
  </p:clrMapOvr>
  <mc:AlternateContent xmlns:mc="http://schemas.openxmlformats.org/markup-compatibility/2006" xmlns:p14="http://schemas.microsoft.com/office/powerpoint/2010/main">
    <mc:Choice Requires="p14">
      <p:transition spd="slow" p14:dur="1600" advClick="0">
        <p14:prism isInverted="1"/>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Effect transition="in" filter="fade">
                                      <p:cBhvr>
                                        <p:cTn id="11" dur="1000"/>
                                        <p:tgtEl>
                                          <p:spTgt spid="6">
                                            <p:txEl>
                                              <p:pRg st="0" end="0"/>
                                            </p:txEl>
                                          </p:spTgt>
                                        </p:tgtEl>
                                      </p:cBhvr>
                                    </p:animEffect>
                                    <p:anim calcmode="lin" valueType="num">
                                      <p:cBhvr>
                                        <p:cTn id="12"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13"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grpId="0" nodeType="afterEffect">
                                  <p:stCondLst>
                                    <p:cond delay="0"/>
                                  </p:stCondLst>
                                  <p:childTnLst>
                                    <p:set>
                                      <p:cBhvr>
                                        <p:cTn id="16" dur="1" fill="hold">
                                          <p:stCondLst>
                                            <p:cond delay="0"/>
                                          </p:stCondLst>
                                        </p:cTn>
                                        <p:tgtEl>
                                          <p:spTgt spid="6">
                                            <p:txEl>
                                              <p:pRg st="1" end="1"/>
                                            </p:txEl>
                                          </p:spTgt>
                                        </p:tgtEl>
                                        <p:attrNameLst>
                                          <p:attrName>style.visibility</p:attrName>
                                        </p:attrNameLst>
                                      </p:cBhvr>
                                      <p:to>
                                        <p:strVal val="visible"/>
                                      </p:to>
                                    </p:set>
                                    <p:animEffect transition="in" filter="fade">
                                      <p:cBhvr>
                                        <p:cTn id="17" dur="1000"/>
                                        <p:tgtEl>
                                          <p:spTgt spid="6">
                                            <p:txEl>
                                              <p:pRg st="1" end="1"/>
                                            </p:txEl>
                                          </p:spTgt>
                                        </p:tgtEl>
                                      </p:cBhvr>
                                    </p:animEffect>
                                    <p:anim calcmode="lin" valueType="num">
                                      <p:cBhvr>
                                        <p:cTn id="18"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19"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par>
                          <p:cTn id="20" fill="hold">
                            <p:stCondLst>
                              <p:cond delay="2500"/>
                            </p:stCondLst>
                            <p:childTnLst>
                              <p:par>
                                <p:cTn id="21" presetID="42" presetClass="entr" presetSubtype="0" fill="hold" grpId="0" nodeType="afterEffect">
                                  <p:stCondLst>
                                    <p:cond delay="0"/>
                                  </p:stCondLst>
                                  <p:childTnLst>
                                    <p:set>
                                      <p:cBhvr>
                                        <p:cTn id="22" dur="1" fill="hold">
                                          <p:stCondLst>
                                            <p:cond delay="0"/>
                                          </p:stCondLst>
                                        </p:cTn>
                                        <p:tgtEl>
                                          <p:spTgt spid="6">
                                            <p:txEl>
                                              <p:pRg st="2" end="2"/>
                                            </p:txEl>
                                          </p:spTgt>
                                        </p:tgtEl>
                                        <p:attrNameLst>
                                          <p:attrName>style.visibility</p:attrName>
                                        </p:attrNameLst>
                                      </p:cBhvr>
                                      <p:to>
                                        <p:strVal val="visible"/>
                                      </p:to>
                                    </p:set>
                                    <p:animEffect transition="in" filter="fade">
                                      <p:cBhvr>
                                        <p:cTn id="23" dur="1000"/>
                                        <p:tgtEl>
                                          <p:spTgt spid="6">
                                            <p:txEl>
                                              <p:pRg st="2" end="2"/>
                                            </p:txEl>
                                          </p:spTgt>
                                        </p:tgtEl>
                                      </p:cBhvr>
                                    </p:animEffect>
                                    <p:anim calcmode="lin" valueType="num">
                                      <p:cBhvr>
                                        <p:cTn id="24"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25"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P spid="2"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7"/>
          <p:cNvSpPr>
            <a:spLocks noGrp="1"/>
          </p:cNvSpPr>
          <p:nvPr>
            <p:ph type="body" sz="quarter" idx="11"/>
          </p:nvPr>
        </p:nvSpPr>
        <p:spPr/>
        <p:txBody>
          <a:bodyPr/>
          <a:lstStyle/>
          <a:p>
            <a:r>
              <a:rPr lang="en-US" sz="2800">
                <a:solidFill>
                  <a:srgbClr val="FF0000"/>
                </a:solidFill>
              </a:rPr>
              <a:t>NHIỆM VỤ VÀ NHỮNG GIẢI PHÁP CHỦ YẾU</a:t>
            </a:r>
          </a:p>
        </p:txBody>
      </p:sp>
      <p:sp>
        <p:nvSpPr>
          <p:cNvPr id="2" name="Text Placeholder 1"/>
          <p:cNvSpPr>
            <a:spLocks noGrp="1"/>
          </p:cNvSpPr>
          <p:nvPr>
            <p:ph type="body" sz="quarter" idx="12"/>
          </p:nvPr>
        </p:nvSpPr>
        <p:spPr>
          <a:xfrm>
            <a:off x="76200" y="914400"/>
            <a:ext cx="8839200" cy="457200"/>
          </a:xfrm>
        </p:spPr>
        <p:txBody>
          <a:bodyPr/>
          <a:lstStyle/>
          <a:p>
            <a:pPr marL="57150" algn="just">
              <a:spcBef>
                <a:spcPts val="0"/>
              </a:spcBef>
              <a:spcAft>
                <a:spcPts val="0"/>
              </a:spcAft>
            </a:pPr>
            <a:r>
              <a:rPr lang="en-US" smtClean="0">
                <a:solidFill>
                  <a:srgbClr val="0000CC"/>
                </a:solidFill>
              </a:rPr>
              <a:t>13. Bảy </a:t>
            </a:r>
            <a:r>
              <a:rPr lang="en-US">
                <a:solidFill>
                  <a:srgbClr val="0000CC"/>
                </a:solidFill>
              </a:rPr>
              <a:t>chương trình đột phá</a:t>
            </a:r>
            <a:endParaRPr lang="en-US" sz="2800">
              <a:solidFill>
                <a:srgbClr val="0000CC"/>
              </a:solidFill>
            </a:endParaRPr>
          </a:p>
        </p:txBody>
      </p:sp>
      <p:sp>
        <p:nvSpPr>
          <p:cNvPr id="9" name="Freeform 8"/>
          <p:cNvSpPr/>
          <p:nvPr/>
        </p:nvSpPr>
        <p:spPr>
          <a:xfrm>
            <a:off x="304801" y="1524000"/>
            <a:ext cx="8458200" cy="663909"/>
          </a:xfrm>
          <a:custGeom>
            <a:avLst/>
            <a:gdLst>
              <a:gd name="connsiteX0" fmla="*/ 0 w 7609485"/>
              <a:gd name="connsiteY0" fmla="*/ 110654 h 663909"/>
              <a:gd name="connsiteX1" fmla="*/ 110654 w 7609485"/>
              <a:gd name="connsiteY1" fmla="*/ 0 h 663909"/>
              <a:gd name="connsiteX2" fmla="*/ 7498831 w 7609485"/>
              <a:gd name="connsiteY2" fmla="*/ 0 h 663909"/>
              <a:gd name="connsiteX3" fmla="*/ 7609485 w 7609485"/>
              <a:gd name="connsiteY3" fmla="*/ 110654 h 663909"/>
              <a:gd name="connsiteX4" fmla="*/ 7609485 w 7609485"/>
              <a:gd name="connsiteY4" fmla="*/ 553255 h 663909"/>
              <a:gd name="connsiteX5" fmla="*/ 7498831 w 7609485"/>
              <a:gd name="connsiteY5" fmla="*/ 663909 h 663909"/>
              <a:gd name="connsiteX6" fmla="*/ 110654 w 7609485"/>
              <a:gd name="connsiteY6" fmla="*/ 663909 h 663909"/>
              <a:gd name="connsiteX7" fmla="*/ 0 w 7609485"/>
              <a:gd name="connsiteY7" fmla="*/ 553255 h 663909"/>
              <a:gd name="connsiteX8" fmla="*/ 0 w 7609485"/>
              <a:gd name="connsiteY8" fmla="*/ 110654 h 6639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609485" h="663909">
                <a:moveTo>
                  <a:pt x="0" y="110654"/>
                </a:moveTo>
                <a:cubicBezTo>
                  <a:pt x="0" y="49541"/>
                  <a:pt x="49541" y="0"/>
                  <a:pt x="110654" y="0"/>
                </a:cubicBezTo>
                <a:lnTo>
                  <a:pt x="7498831" y="0"/>
                </a:lnTo>
                <a:cubicBezTo>
                  <a:pt x="7559944" y="0"/>
                  <a:pt x="7609485" y="49541"/>
                  <a:pt x="7609485" y="110654"/>
                </a:cubicBezTo>
                <a:lnTo>
                  <a:pt x="7609485" y="553255"/>
                </a:lnTo>
                <a:cubicBezTo>
                  <a:pt x="7609485" y="614368"/>
                  <a:pt x="7559944" y="663909"/>
                  <a:pt x="7498831" y="663909"/>
                </a:cubicBezTo>
                <a:lnTo>
                  <a:pt x="110654" y="663909"/>
                </a:lnTo>
                <a:cubicBezTo>
                  <a:pt x="49541" y="663909"/>
                  <a:pt x="0" y="614368"/>
                  <a:pt x="0" y="553255"/>
                </a:cubicBezTo>
                <a:lnTo>
                  <a:pt x="0" y="110654"/>
                </a:lnTo>
                <a:close/>
              </a:path>
            </a:pathLst>
          </a:custGeom>
        </p:spPr>
        <p:style>
          <a:lnRef idx="2">
            <a:schemeClr val="accent1">
              <a:shade val="50000"/>
            </a:schemeClr>
          </a:lnRef>
          <a:fillRef idx="1">
            <a:schemeClr val="accent1"/>
          </a:fillRef>
          <a:effectRef idx="0">
            <a:schemeClr val="accent1"/>
          </a:effectRef>
          <a:fontRef idx="minor">
            <a:schemeClr val="lt1"/>
          </a:fontRef>
        </p:style>
        <p:txBody>
          <a:bodyPr spcFirstLastPara="0" vert="horz" wrap="square" lIns="123849" tIns="78129" rIns="123849" bIns="78129" numCol="1" spcCol="1270" anchor="ctr" anchorCtr="0">
            <a:noAutofit/>
          </a:bodyPr>
          <a:lstStyle/>
          <a:p>
            <a:pPr lvl="0" algn="l" defTabSz="1066800">
              <a:lnSpc>
                <a:spcPct val="90000"/>
              </a:lnSpc>
              <a:spcBef>
                <a:spcPct val="0"/>
              </a:spcBef>
              <a:spcAft>
                <a:spcPct val="35000"/>
              </a:spcAft>
            </a:pPr>
            <a:r>
              <a:rPr lang="en-US" sz="2600" kern="1200" smtClean="0">
                <a:latin typeface="Times New Roman" pitchFamily="18" charset="0"/>
                <a:cs typeface="Times New Roman" pitchFamily="18" charset="0"/>
              </a:rPr>
              <a:t>Chương trình nâng cao chất lượng nguồn nhân lực</a:t>
            </a:r>
            <a:endParaRPr lang="en-US" sz="2600" kern="1200">
              <a:latin typeface="Times New Roman" pitchFamily="18" charset="0"/>
              <a:cs typeface="Times New Roman" pitchFamily="18" charset="0"/>
            </a:endParaRPr>
          </a:p>
        </p:txBody>
      </p:sp>
      <p:sp>
        <p:nvSpPr>
          <p:cNvPr id="11" name="Freeform 10"/>
          <p:cNvSpPr/>
          <p:nvPr/>
        </p:nvSpPr>
        <p:spPr>
          <a:xfrm>
            <a:off x="304800" y="2286000"/>
            <a:ext cx="8458201" cy="663909"/>
          </a:xfrm>
          <a:custGeom>
            <a:avLst/>
            <a:gdLst>
              <a:gd name="connsiteX0" fmla="*/ 0 w 7609485"/>
              <a:gd name="connsiteY0" fmla="*/ 110654 h 663909"/>
              <a:gd name="connsiteX1" fmla="*/ 110654 w 7609485"/>
              <a:gd name="connsiteY1" fmla="*/ 0 h 663909"/>
              <a:gd name="connsiteX2" fmla="*/ 7498831 w 7609485"/>
              <a:gd name="connsiteY2" fmla="*/ 0 h 663909"/>
              <a:gd name="connsiteX3" fmla="*/ 7609485 w 7609485"/>
              <a:gd name="connsiteY3" fmla="*/ 110654 h 663909"/>
              <a:gd name="connsiteX4" fmla="*/ 7609485 w 7609485"/>
              <a:gd name="connsiteY4" fmla="*/ 553255 h 663909"/>
              <a:gd name="connsiteX5" fmla="*/ 7498831 w 7609485"/>
              <a:gd name="connsiteY5" fmla="*/ 663909 h 663909"/>
              <a:gd name="connsiteX6" fmla="*/ 110654 w 7609485"/>
              <a:gd name="connsiteY6" fmla="*/ 663909 h 663909"/>
              <a:gd name="connsiteX7" fmla="*/ 0 w 7609485"/>
              <a:gd name="connsiteY7" fmla="*/ 553255 h 663909"/>
              <a:gd name="connsiteX8" fmla="*/ 0 w 7609485"/>
              <a:gd name="connsiteY8" fmla="*/ 110654 h 6639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609485" h="663909">
                <a:moveTo>
                  <a:pt x="0" y="110654"/>
                </a:moveTo>
                <a:cubicBezTo>
                  <a:pt x="0" y="49541"/>
                  <a:pt x="49541" y="0"/>
                  <a:pt x="110654" y="0"/>
                </a:cubicBezTo>
                <a:lnTo>
                  <a:pt x="7498831" y="0"/>
                </a:lnTo>
                <a:cubicBezTo>
                  <a:pt x="7559944" y="0"/>
                  <a:pt x="7609485" y="49541"/>
                  <a:pt x="7609485" y="110654"/>
                </a:cubicBezTo>
                <a:lnTo>
                  <a:pt x="7609485" y="553255"/>
                </a:lnTo>
                <a:cubicBezTo>
                  <a:pt x="7609485" y="614368"/>
                  <a:pt x="7559944" y="663909"/>
                  <a:pt x="7498831" y="663909"/>
                </a:cubicBezTo>
                <a:lnTo>
                  <a:pt x="110654" y="663909"/>
                </a:lnTo>
                <a:cubicBezTo>
                  <a:pt x="49541" y="663909"/>
                  <a:pt x="0" y="614368"/>
                  <a:pt x="0" y="553255"/>
                </a:cubicBezTo>
                <a:lnTo>
                  <a:pt x="0" y="110654"/>
                </a:lnTo>
                <a:close/>
              </a:path>
            </a:pathLst>
          </a:custGeom>
        </p:spPr>
        <p:style>
          <a:lnRef idx="1">
            <a:schemeClr val="accent3"/>
          </a:lnRef>
          <a:fillRef idx="2">
            <a:schemeClr val="accent3"/>
          </a:fillRef>
          <a:effectRef idx="1">
            <a:schemeClr val="accent3"/>
          </a:effectRef>
          <a:fontRef idx="minor">
            <a:schemeClr val="dk1"/>
          </a:fontRef>
        </p:style>
        <p:txBody>
          <a:bodyPr spcFirstLastPara="0" vert="horz" wrap="square" lIns="123849" tIns="78129" rIns="123849" bIns="78129" numCol="1" spcCol="1270" anchor="ctr" anchorCtr="0">
            <a:noAutofit/>
          </a:bodyPr>
          <a:lstStyle/>
          <a:p>
            <a:pPr lvl="0" algn="l" defTabSz="1066800">
              <a:lnSpc>
                <a:spcPct val="90000"/>
              </a:lnSpc>
              <a:spcBef>
                <a:spcPct val="0"/>
              </a:spcBef>
              <a:spcAft>
                <a:spcPct val="35000"/>
              </a:spcAft>
            </a:pPr>
            <a:r>
              <a:rPr lang="en-US" sz="2600" kern="1200" smtClean="0">
                <a:latin typeface="Times New Roman" pitchFamily="18" charset="0"/>
                <a:cs typeface="Times New Roman" pitchFamily="18" charset="0"/>
              </a:rPr>
              <a:t>Chương trình cải cách hành chính</a:t>
            </a:r>
            <a:endParaRPr lang="en-US" sz="2600" kern="1200">
              <a:latin typeface="Times New Roman" pitchFamily="18" charset="0"/>
              <a:cs typeface="Times New Roman" pitchFamily="18" charset="0"/>
            </a:endParaRPr>
          </a:p>
        </p:txBody>
      </p:sp>
      <p:sp>
        <p:nvSpPr>
          <p:cNvPr id="13" name="Freeform 12"/>
          <p:cNvSpPr/>
          <p:nvPr/>
        </p:nvSpPr>
        <p:spPr>
          <a:xfrm>
            <a:off x="304801" y="3065244"/>
            <a:ext cx="8458200" cy="663909"/>
          </a:xfrm>
          <a:custGeom>
            <a:avLst/>
            <a:gdLst>
              <a:gd name="connsiteX0" fmla="*/ 0 w 7609485"/>
              <a:gd name="connsiteY0" fmla="*/ 110654 h 663909"/>
              <a:gd name="connsiteX1" fmla="*/ 110654 w 7609485"/>
              <a:gd name="connsiteY1" fmla="*/ 0 h 663909"/>
              <a:gd name="connsiteX2" fmla="*/ 7498831 w 7609485"/>
              <a:gd name="connsiteY2" fmla="*/ 0 h 663909"/>
              <a:gd name="connsiteX3" fmla="*/ 7609485 w 7609485"/>
              <a:gd name="connsiteY3" fmla="*/ 110654 h 663909"/>
              <a:gd name="connsiteX4" fmla="*/ 7609485 w 7609485"/>
              <a:gd name="connsiteY4" fmla="*/ 553255 h 663909"/>
              <a:gd name="connsiteX5" fmla="*/ 7498831 w 7609485"/>
              <a:gd name="connsiteY5" fmla="*/ 663909 h 663909"/>
              <a:gd name="connsiteX6" fmla="*/ 110654 w 7609485"/>
              <a:gd name="connsiteY6" fmla="*/ 663909 h 663909"/>
              <a:gd name="connsiteX7" fmla="*/ 0 w 7609485"/>
              <a:gd name="connsiteY7" fmla="*/ 553255 h 663909"/>
              <a:gd name="connsiteX8" fmla="*/ 0 w 7609485"/>
              <a:gd name="connsiteY8" fmla="*/ 110654 h 6639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609485" h="663909">
                <a:moveTo>
                  <a:pt x="0" y="110654"/>
                </a:moveTo>
                <a:cubicBezTo>
                  <a:pt x="0" y="49541"/>
                  <a:pt x="49541" y="0"/>
                  <a:pt x="110654" y="0"/>
                </a:cubicBezTo>
                <a:lnTo>
                  <a:pt x="7498831" y="0"/>
                </a:lnTo>
                <a:cubicBezTo>
                  <a:pt x="7559944" y="0"/>
                  <a:pt x="7609485" y="49541"/>
                  <a:pt x="7609485" y="110654"/>
                </a:cubicBezTo>
                <a:lnTo>
                  <a:pt x="7609485" y="553255"/>
                </a:lnTo>
                <a:cubicBezTo>
                  <a:pt x="7609485" y="614368"/>
                  <a:pt x="7559944" y="663909"/>
                  <a:pt x="7498831" y="663909"/>
                </a:cubicBezTo>
                <a:lnTo>
                  <a:pt x="110654" y="663909"/>
                </a:lnTo>
                <a:cubicBezTo>
                  <a:pt x="49541" y="663909"/>
                  <a:pt x="0" y="614368"/>
                  <a:pt x="0" y="553255"/>
                </a:cubicBezTo>
                <a:lnTo>
                  <a:pt x="0" y="110654"/>
                </a:lnTo>
                <a:close/>
              </a:path>
            </a:pathLst>
          </a:custGeom>
        </p:spPr>
        <p:style>
          <a:lnRef idx="1">
            <a:schemeClr val="accent4"/>
          </a:lnRef>
          <a:fillRef idx="2">
            <a:schemeClr val="accent4"/>
          </a:fillRef>
          <a:effectRef idx="1">
            <a:schemeClr val="accent4"/>
          </a:effectRef>
          <a:fontRef idx="minor">
            <a:schemeClr val="dk1"/>
          </a:fontRef>
        </p:style>
        <p:txBody>
          <a:bodyPr spcFirstLastPara="0" vert="horz" wrap="square" lIns="123849" tIns="78129" rIns="123849" bIns="78129" numCol="1" spcCol="1270" anchor="ctr" anchorCtr="0">
            <a:noAutofit/>
          </a:bodyPr>
          <a:lstStyle/>
          <a:p>
            <a:pPr lvl="0" algn="l" defTabSz="1066800">
              <a:lnSpc>
                <a:spcPct val="90000"/>
              </a:lnSpc>
              <a:spcBef>
                <a:spcPct val="0"/>
              </a:spcBef>
              <a:spcAft>
                <a:spcPct val="35000"/>
              </a:spcAft>
            </a:pPr>
            <a:r>
              <a:rPr lang="en-US" sz="2600" kern="1200" smtClean="0">
                <a:latin typeface="Times New Roman" pitchFamily="18" charset="0"/>
                <a:cs typeface="Times New Roman" pitchFamily="18" charset="0"/>
              </a:rPr>
              <a:t>Chương trình nâng cao chất lượng tăng trưởng, năng lực cạnh tranh của kinh tế </a:t>
            </a:r>
            <a:r>
              <a:rPr lang="en-US" sz="2600" smtClean="0">
                <a:latin typeface="Times New Roman" pitchFamily="18" charset="0"/>
                <a:cs typeface="Times New Roman" pitchFamily="18" charset="0"/>
              </a:rPr>
              <a:t>TP</a:t>
            </a:r>
            <a:r>
              <a:rPr lang="en-US" sz="2600" kern="1200" smtClean="0">
                <a:latin typeface="Times New Roman" pitchFamily="18" charset="0"/>
                <a:cs typeface="Times New Roman" pitchFamily="18" charset="0"/>
              </a:rPr>
              <a:t> đáp ứng yêu cầu hội nhập</a:t>
            </a:r>
            <a:endParaRPr lang="en-US" sz="2600" kern="1200">
              <a:latin typeface="Times New Roman" pitchFamily="18" charset="0"/>
              <a:cs typeface="Times New Roman" pitchFamily="18" charset="0"/>
            </a:endParaRPr>
          </a:p>
        </p:txBody>
      </p:sp>
      <p:sp>
        <p:nvSpPr>
          <p:cNvPr id="15" name="Freeform 14"/>
          <p:cNvSpPr/>
          <p:nvPr/>
        </p:nvSpPr>
        <p:spPr>
          <a:xfrm>
            <a:off x="304801" y="3795545"/>
            <a:ext cx="8458200" cy="663909"/>
          </a:xfrm>
          <a:custGeom>
            <a:avLst/>
            <a:gdLst>
              <a:gd name="connsiteX0" fmla="*/ 0 w 7609485"/>
              <a:gd name="connsiteY0" fmla="*/ 110654 h 663909"/>
              <a:gd name="connsiteX1" fmla="*/ 110654 w 7609485"/>
              <a:gd name="connsiteY1" fmla="*/ 0 h 663909"/>
              <a:gd name="connsiteX2" fmla="*/ 7498831 w 7609485"/>
              <a:gd name="connsiteY2" fmla="*/ 0 h 663909"/>
              <a:gd name="connsiteX3" fmla="*/ 7609485 w 7609485"/>
              <a:gd name="connsiteY3" fmla="*/ 110654 h 663909"/>
              <a:gd name="connsiteX4" fmla="*/ 7609485 w 7609485"/>
              <a:gd name="connsiteY4" fmla="*/ 553255 h 663909"/>
              <a:gd name="connsiteX5" fmla="*/ 7498831 w 7609485"/>
              <a:gd name="connsiteY5" fmla="*/ 663909 h 663909"/>
              <a:gd name="connsiteX6" fmla="*/ 110654 w 7609485"/>
              <a:gd name="connsiteY6" fmla="*/ 663909 h 663909"/>
              <a:gd name="connsiteX7" fmla="*/ 0 w 7609485"/>
              <a:gd name="connsiteY7" fmla="*/ 553255 h 663909"/>
              <a:gd name="connsiteX8" fmla="*/ 0 w 7609485"/>
              <a:gd name="connsiteY8" fmla="*/ 110654 h 6639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609485" h="663909">
                <a:moveTo>
                  <a:pt x="0" y="110654"/>
                </a:moveTo>
                <a:cubicBezTo>
                  <a:pt x="0" y="49541"/>
                  <a:pt x="49541" y="0"/>
                  <a:pt x="110654" y="0"/>
                </a:cubicBezTo>
                <a:lnTo>
                  <a:pt x="7498831" y="0"/>
                </a:lnTo>
                <a:cubicBezTo>
                  <a:pt x="7559944" y="0"/>
                  <a:pt x="7609485" y="49541"/>
                  <a:pt x="7609485" y="110654"/>
                </a:cubicBezTo>
                <a:lnTo>
                  <a:pt x="7609485" y="553255"/>
                </a:lnTo>
                <a:cubicBezTo>
                  <a:pt x="7609485" y="614368"/>
                  <a:pt x="7559944" y="663909"/>
                  <a:pt x="7498831" y="663909"/>
                </a:cubicBezTo>
                <a:lnTo>
                  <a:pt x="110654" y="663909"/>
                </a:lnTo>
                <a:cubicBezTo>
                  <a:pt x="49541" y="663909"/>
                  <a:pt x="0" y="614368"/>
                  <a:pt x="0" y="553255"/>
                </a:cubicBezTo>
                <a:lnTo>
                  <a:pt x="0" y="110654"/>
                </a:lnTo>
                <a:close/>
              </a:path>
            </a:pathLst>
          </a:custGeom>
        </p:spPr>
        <p:style>
          <a:lnRef idx="1">
            <a:schemeClr val="accent5"/>
          </a:lnRef>
          <a:fillRef idx="2">
            <a:schemeClr val="accent5"/>
          </a:fillRef>
          <a:effectRef idx="1">
            <a:schemeClr val="accent5"/>
          </a:effectRef>
          <a:fontRef idx="minor">
            <a:schemeClr val="dk1"/>
          </a:fontRef>
        </p:style>
        <p:txBody>
          <a:bodyPr spcFirstLastPara="0" vert="horz" wrap="square" lIns="123849" tIns="78129" rIns="123849" bIns="78129" numCol="1" spcCol="1270" anchor="ctr" anchorCtr="0">
            <a:noAutofit/>
          </a:bodyPr>
          <a:lstStyle/>
          <a:p>
            <a:pPr lvl="0" algn="l" defTabSz="1066800">
              <a:lnSpc>
                <a:spcPct val="90000"/>
              </a:lnSpc>
              <a:spcBef>
                <a:spcPct val="0"/>
              </a:spcBef>
              <a:spcAft>
                <a:spcPct val="35000"/>
              </a:spcAft>
            </a:pPr>
            <a:r>
              <a:rPr lang="en-US" sz="2600" kern="1200" smtClean="0">
                <a:latin typeface="Times New Roman" pitchFamily="18" charset="0"/>
                <a:cs typeface="Times New Roman" pitchFamily="18" charset="0"/>
              </a:rPr>
              <a:t>Chương trình giảm ùn tắc giao thông, giảm tai nạn giao thông</a:t>
            </a:r>
            <a:endParaRPr lang="en-US" sz="2600" kern="1200">
              <a:latin typeface="Times New Roman" pitchFamily="18" charset="0"/>
              <a:cs typeface="Times New Roman" pitchFamily="18" charset="0"/>
            </a:endParaRPr>
          </a:p>
        </p:txBody>
      </p:sp>
      <p:sp>
        <p:nvSpPr>
          <p:cNvPr id="17" name="Freeform 16"/>
          <p:cNvSpPr/>
          <p:nvPr/>
        </p:nvSpPr>
        <p:spPr>
          <a:xfrm>
            <a:off x="304801" y="4525845"/>
            <a:ext cx="8458200" cy="663909"/>
          </a:xfrm>
          <a:custGeom>
            <a:avLst/>
            <a:gdLst>
              <a:gd name="connsiteX0" fmla="*/ 0 w 7609485"/>
              <a:gd name="connsiteY0" fmla="*/ 110654 h 663909"/>
              <a:gd name="connsiteX1" fmla="*/ 110654 w 7609485"/>
              <a:gd name="connsiteY1" fmla="*/ 0 h 663909"/>
              <a:gd name="connsiteX2" fmla="*/ 7498831 w 7609485"/>
              <a:gd name="connsiteY2" fmla="*/ 0 h 663909"/>
              <a:gd name="connsiteX3" fmla="*/ 7609485 w 7609485"/>
              <a:gd name="connsiteY3" fmla="*/ 110654 h 663909"/>
              <a:gd name="connsiteX4" fmla="*/ 7609485 w 7609485"/>
              <a:gd name="connsiteY4" fmla="*/ 553255 h 663909"/>
              <a:gd name="connsiteX5" fmla="*/ 7498831 w 7609485"/>
              <a:gd name="connsiteY5" fmla="*/ 663909 h 663909"/>
              <a:gd name="connsiteX6" fmla="*/ 110654 w 7609485"/>
              <a:gd name="connsiteY6" fmla="*/ 663909 h 663909"/>
              <a:gd name="connsiteX7" fmla="*/ 0 w 7609485"/>
              <a:gd name="connsiteY7" fmla="*/ 553255 h 663909"/>
              <a:gd name="connsiteX8" fmla="*/ 0 w 7609485"/>
              <a:gd name="connsiteY8" fmla="*/ 110654 h 6639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609485" h="663909">
                <a:moveTo>
                  <a:pt x="0" y="110654"/>
                </a:moveTo>
                <a:cubicBezTo>
                  <a:pt x="0" y="49541"/>
                  <a:pt x="49541" y="0"/>
                  <a:pt x="110654" y="0"/>
                </a:cubicBezTo>
                <a:lnTo>
                  <a:pt x="7498831" y="0"/>
                </a:lnTo>
                <a:cubicBezTo>
                  <a:pt x="7559944" y="0"/>
                  <a:pt x="7609485" y="49541"/>
                  <a:pt x="7609485" y="110654"/>
                </a:cubicBezTo>
                <a:lnTo>
                  <a:pt x="7609485" y="553255"/>
                </a:lnTo>
                <a:cubicBezTo>
                  <a:pt x="7609485" y="614368"/>
                  <a:pt x="7559944" y="663909"/>
                  <a:pt x="7498831" y="663909"/>
                </a:cubicBezTo>
                <a:lnTo>
                  <a:pt x="110654" y="663909"/>
                </a:lnTo>
                <a:cubicBezTo>
                  <a:pt x="49541" y="663909"/>
                  <a:pt x="0" y="614368"/>
                  <a:pt x="0" y="553255"/>
                </a:cubicBezTo>
                <a:lnTo>
                  <a:pt x="0" y="110654"/>
                </a:lnTo>
                <a:close/>
              </a:path>
            </a:pathLst>
          </a:custGeom>
        </p:spPr>
        <p:style>
          <a:lnRef idx="3">
            <a:schemeClr val="lt1"/>
          </a:lnRef>
          <a:fillRef idx="1">
            <a:schemeClr val="accent4"/>
          </a:fillRef>
          <a:effectRef idx="1">
            <a:schemeClr val="accent4"/>
          </a:effectRef>
          <a:fontRef idx="minor">
            <a:schemeClr val="lt1"/>
          </a:fontRef>
        </p:style>
        <p:txBody>
          <a:bodyPr spcFirstLastPara="0" vert="horz" wrap="square" lIns="123849" tIns="78129" rIns="123849" bIns="78129" numCol="1" spcCol="1270" anchor="ctr" anchorCtr="0">
            <a:noAutofit/>
          </a:bodyPr>
          <a:lstStyle/>
          <a:p>
            <a:pPr lvl="0" algn="l" defTabSz="1066800">
              <a:lnSpc>
                <a:spcPct val="90000"/>
              </a:lnSpc>
              <a:spcBef>
                <a:spcPct val="0"/>
              </a:spcBef>
              <a:spcAft>
                <a:spcPct val="35000"/>
              </a:spcAft>
            </a:pPr>
            <a:r>
              <a:rPr lang="en-US" sz="2600" kern="1200" smtClean="0">
                <a:solidFill>
                  <a:schemeClr val="bg1"/>
                </a:solidFill>
                <a:latin typeface="Times New Roman" pitchFamily="18" charset="0"/>
                <a:cs typeface="Times New Roman" pitchFamily="18" charset="0"/>
              </a:rPr>
              <a:t>Chương trình giảm ngập nước</a:t>
            </a:r>
            <a:endParaRPr lang="en-US" sz="2600" kern="1200">
              <a:solidFill>
                <a:schemeClr val="bg1"/>
              </a:solidFill>
              <a:latin typeface="Times New Roman" pitchFamily="18" charset="0"/>
              <a:cs typeface="Times New Roman" pitchFamily="18" charset="0"/>
            </a:endParaRPr>
          </a:p>
        </p:txBody>
      </p:sp>
      <p:sp>
        <p:nvSpPr>
          <p:cNvPr id="19" name="Freeform 18"/>
          <p:cNvSpPr/>
          <p:nvPr/>
        </p:nvSpPr>
        <p:spPr>
          <a:xfrm>
            <a:off x="304801" y="5256146"/>
            <a:ext cx="8458200" cy="663909"/>
          </a:xfrm>
          <a:custGeom>
            <a:avLst/>
            <a:gdLst>
              <a:gd name="connsiteX0" fmla="*/ 0 w 7609485"/>
              <a:gd name="connsiteY0" fmla="*/ 110654 h 663909"/>
              <a:gd name="connsiteX1" fmla="*/ 110654 w 7609485"/>
              <a:gd name="connsiteY1" fmla="*/ 0 h 663909"/>
              <a:gd name="connsiteX2" fmla="*/ 7498831 w 7609485"/>
              <a:gd name="connsiteY2" fmla="*/ 0 h 663909"/>
              <a:gd name="connsiteX3" fmla="*/ 7609485 w 7609485"/>
              <a:gd name="connsiteY3" fmla="*/ 110654 h 663909"/>
              <a:gd name="connsiteX4" fmla="*/ 7609485 w 7609485"/>
              <a:gd name="connsiteY4" fmla="*/ 553255 h 663909"/>
              <a:gd name="connsiteX5" fmla="*/ 7498831 w 7609485"/>
              <a:gd name="connsiteY5" fmla="*/ 663909 h 663909"/>
              <a:gd name="connsiteX6" fmla="*/ 110654 w 7609485"/>
              <a:gd name="connsiteY6" fmla="*/ 663909 h 663909"/>
              <a:gd name="connsiteX7" fmla="*/ 0 w 7609485"/>
              <a:gd name="connsiteY7" fmla="*/ 553255 h 663909"/>
              <a:gd name="connsiteX8" fmla="*/ 0 w 7609485"/>
              <a:gd name="connsiteY8" fmla="*/ 110654 h 6639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609485" h="663909">
                <a:moveTo>
                  <a:pt x="0" y="110654"/>
                </a:moveTo>
                <a:cubicBezTo>
                  <a:pt x="0" y="49541"/>
                  <a:pt x="49541" y="0"/>
                  <a:pt x="110654" y="0"/>
                </a:cubicBezTo>
                <a:lnTo>
                  <a:pt x="7498831" y="0"/>
                </a:lnTo>
                <a:cubicBezTo>
                  <a:pt x="7559944" y="0"/>
                  <a:pt x="7609485" y="49541"/>
                  <a:pt x="7609485" y="110654"/>
                </a:cubicBezTo>
                <a:lnTo>
                  <a:pt x="7609485" y="553255"/>
                </a:lnTo>
                <a:cubicBezTo>
                  <a:pt x="7609485" y="614368"/>
                  <a:pt x="7559944" y="663909"/>
                  <a:pt x="7498831" y="663909"/>
                </a:cubicBezTo>
                <a:lnTo>
                  <a:pt x="110654" y="663909"/>
                </a:lnTo>
                <a:cubicBezTo>
                  <a:pt x="49541" y="663909"/>
                  <a:pt x="0" y="614368"/>
                  <a:pt x="0" y="553255"/>
                </a:cubicBezTo>
                <a:lnTo>
                  <a:pt x="0" y="110654"/>
                </a:lnTo>
                <a:close/>
              </a:path>
            </a:pathLst>
          </a:custGeom>
        </p:spPr>
        <p:style>
          <a:lnRef idx="3">
            <a:schemeClr val="lt1"/>
          </a:lnRef>
          <a:fillRef idx="1">
            <a:schemeClr val="accent5"/>
          </a:fillRef>
          <a:effectRef idx="1">
            <a:schemeClr val="accent5"/>
          </a:effectRef>
          <a:fontRef idx="minor">
            <a:schemeClr val="lt1"/>
          </a:fontRef>
        </p:style>
        <p:txBody>
          <a:bodyPr spcFirstLastPara="0" vert="horz" wrap="square" lIns="123849" tIns="78129" rIns="123849" bIns="78129" numCol="1" spcCol="1270" anchor="ctr" anchorCtr="0">
            <a:noAutofit/>
          </a:bodyPr>
          <a:lstStyle/>
          <a:p>
            <a:pPr lvl="0" algn="l" defTabSz="1066800">
              <a:lnSpc>
                <a:spcPct val="90000"/>
              </a:lnSpc>
              <a:spcBef>
                <a:spcPct val="0"/>
              </a:spcBef>
              <a:spcAft>
                <a:spcPct val="35000"/>
              </a:spcAft>
            </a:pPr>
            <a:r>
              <a:rPr lang="en-US" sz="2600" kern="1200" smtClean="0">
                <a:solidFill>
                  <a:srgbClr val="FF0000"/>
                </a:solidFill>
                <a:latin typeface="Times New Roman" pitchFamily="18" charset="0"/>
                <a:cs typeface="Times New Roman" pitchFamily="18" charset="0"/>
              </a:rPr>
              <a:t>Chương trình giảm ô nhiễm môi trường</a:t>
            </a:r>
            <a:endParaRPr lang="en-US" sz="2600" kern="1200">
              <a:solidFill>
                <a:srgbClr val="FF0000"/>
              </a:solidFill>
              <a:latin typeface="Times New Roman" pitchFamily="18" charset="0"/>
              <a:cs typeface="Times New Roman" pitchFamily="18" charset="0"/>
            </a:endParaRPr>
          </a:p>
        </p:txBody>
      </p:sp>
      <p:sp>
        <p:nvSpPr>
          <p:cNvPr id="21" name="Freeform 20"/>
          <p:cNvSpPr/>
          <p:nvPr/>
        </p:nvSpPr>
        <p:spPr>
          <a:xfrm>
            <a:off x="304801" y="5986447"/>
            <a:ext cx="8458200" cy="663909"/>
          </a:xfrm>
          <a:custGeom>
            <a:avLst/>
            <a:gdLst>
              <a:gd name="connsiteX0" fmla="*/ 0 w 7609485"/>
              <a:gd name="connsiteY0" fmla="*/ 110654 h 663909"/>
              <a:gd name="connsiteX1" fmla="*/ 110654 w 7609485"/>
              <a:gd name="connsiteY1" fmla="*/ 0 h 663909"/>
              <a:gd name="connsiteX2" fmla="*/ 7498831 w 7609485"/>
              <a:gd name="connsiteY2" fmla="*/ 0 h 663909"/>
              <a:gd name="connsiteX3" fmla="*/ 7609485 w 7609485"/>
              <a:gd name="connsiteY3" fmla="*/ 110654 h 663909"/>
              <a:gd name="connsiteX4" fmla="*/ 7609485 w 7609485"/>
              <a:gd name="connsiteY4" fmla="*/ 553255 h 663909"/>
              <a:gd name="connsiteX5" fmla="*/ 7498831 w 7609485"/>
              <a:gd name="connsiteY5" fmla="*/ 663909 h 663909"/>
              <a:gd name="connsiteX6" fmla="*/ 110654 w 7609485"/>
              <a:gd name="connsiteY6" fmla="*/ 663909 h 663909"/>
              <a:gd name="connsiteX7" fmla="*/ 0 w 7609485"/>
              <a:gd name="connsiteY7" fmla="*/ 553255 h 663909"/>
              <a:gd name="connsiteX8" fmla="*/ 0 w 7609485"/>
              <a:gd name="connsiteY8" fmla="*/ 110654 h 6639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609485" h="663909">
                <a:moveTo>
                  <a:pt x="0" y="110654"/>
                </a:moveTo>
                <a:cubicBezTo>
                  <a:pt x="0" y="49541"/>
                  <a:pt x="49541" y="0"/>
                  <a:pt x="110654" y="0"/>
                </a:cubicBezTo>
                <a:lnTo>
                  <a:pt x="7498831" y="0"/>
                </a:lnTo>
                <a:cubicBezTo>
                  <a:pt x="7559944" y="0"/>
                  <a:pt x="7609485" y="49541"/>
                  <a:pt x="7609485" y="110654"/>
                </a:cubicBezTo>
                <a:lnTo>
                  <a:pt x="7609485" y="553255"/>
                </a:lnTo>
                <a:cubicBezTo>
                  <a:pt x="7609485" y="614368"/>
                  <a:pt x="7559944" y="663909"/>
                  <a:pt x="7498831" y="663909"/>
                </a:cubicBezTo>
                <a:lnTo>
                  <a:pt x="110654" y="663909"/>
                </a:lnTo>
                <a:cubicBezTo>
                  <a:pt x="49541" y="663909"/>
                  <a:pt x="0" y="614368"/>
                  <a:pt x="0" y="553255"/>
                </a:cubicBezTo>
                <a:lnTo>
                  <a:pt x="0" y="110654"/>
                </a:lnTo>
                <a:close/>
              </a:path>
            </a:pathLst>
          </a:custGeom>
        </p:spPr>
        <p:style>
          <a:lnRef idx="3">
            <a:schemeClr val="lt1"/>
          </a:lnRef>
          <a:fillRef idx="1">
            <a:schemeClr val="accent6"/>
          </a:fillRef>
          <a:effectRef idx="1">
            <a:schemeClr val="accent6"/>
          </a:effectRef>
          <a:fontRef idx="minor">
            <a:schemeClr val="lt1"/>
          </a:fontRef>
        </p:style>
        <p:txBody>
          <a:bodyPr spcFirstLastPara="0" vert="horz" wrap="square" lIns="123849" tIns="78129" rIns="123849" bIns="78129" numCol="1" spcCol="1270" anchor="ctr" anchorCtr="0">
            <a:noAutofit/>
          </a:bodyPr>
          <a:lstStyle/>
          <a:p>
            <a:pPr lvl="0" algn="l" defTabSz="1066800">
              <a:lnSpc>
                <a:spcPct val="90000"/>
              </a:lnSpc>
              <a:spcBef>
                <a:spcPct val="0"/>
              </a:spcBef>
              <a:spcAft>
                <a:spcPct val="35000"/>
              </a:spcAft>
            </a:pPr>
            <a:r>
              <a:rPr lang="en-US" sz="2600" kern="1200" smtClean="0">
                <a:solidFill>
                  <a:srgbClr val="FF0000"/>
                </a:solidFill>
                <a:latin typeface="Times New Roman" pitchFamily="18" charset="0"/>
                <a:cs typeface="Times New Roman" pitchFamily="18" charset="0"/>
              </a:rPr>
              <a:t>Chương trình chỉnh trang và phát triển đô thị</a:t>
            </a:r>
            <a:endParaRPr lang="en-US" sz="2600" kern="120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2310708585"/>
      </p:ext>
    </p:extLst>
  </p:cSld>
  <p:clrMapOvr>
    <a:masterClrMapping/>
  </p:clrMapOvr>
  <mc:AlternateContent xmlns:mc="http://schemas.openxmlformats.org/markup-compatibility/2006" xmlns:p14="http://schemas.microsoft.com/office/powerpoint/2010/main">
    <mc:Choice Requires="p14">
      <p:transition spd="slow" p14:dur="1100" advClick="0">
        <p14:switch dir="r"/>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2000"/>
                                        <p:tgtEl>
                                          <p:spTgt spid="9"/>
                                        </p:tgtEl>
                                      </p:cBhvr>
                                    </p:animEffect>
                                  </p:childTnLst>
                                </p:cTn>
                              </p:par>
                            </p:childTnLst>
                          </p:cTn>
                        </p:par>
                        <p:par>
                          <p:cTn id="8" fill="hold">
                            <p:stCondLst>
                              <p:cond delay="2000"/>
                            </p:stCondLst>
                            <p:childTnLst>
                              <p:par>
                                <p:cTn id="9" presetID="16" presetClass="entr" presetSubtype="21"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barn(inVertical)">
                                      <p:cBhvr>
                                        <p:cTn id="11" dur="2000"/>
                                        <p:tgtEl>
                                          <p:spTgt spid="11"/>
                                        </p:tgtEl>
                                      </p:cBhvr>
                                    </p:animEffect>
                                  </p:childTnLst>
                                </p:cTn>
                              </p:par>
                            </p:childTnLst>
                          </p:cTn>
                        </p:par>
                        <p:par>
                          <p:cTn id="12" fill="hold">
                            <p:stCondLst>
                              <p:cond delay="4000"/>
                            </p:stCondLst>
                            <p:childTnLst>
                              <p:par>
                                <p:cTn id="13" presetID="16" presetClass="entr" presetSubtype="21" fill="hold" grpId="0"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barn(inVertical)">
                                      <p:cBhvr>
                                        <p:cTn id="15" dur="2000"/>
                                        <p:tgtEl>
                                          <p:spTgt spid="13"/>
                                        </p:tgtEl>
                                      </p:cBhvr>
                                    </p:animEffect>
                                  </p:childTnLst>
                                </p:cTn>
                              </p:par>
                            </p:childTnLst>
                          </p:cTn>
                        </p:par>
                        <p:par>
                          <p:cTn id="16" fill="hold">
                            <p:stCondLst>
                              <p:cond delay="6000"/>
                            </p:stCondLst>
                            <p:childTnLst>
                              <p:par>
                                <p:cTn id="17" presetID="16" presetClass="entr" presetSubtype="21" fill="hold" grpId="0" nodeType="after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barn(inVertical)">
                                      <p:cBhvr>
                                        <p:cTn id="19" dur="2000"/>
                                        <p:tgtEl>
                                          <p:spTgt spid="15"/>
                                        </p:tgtEl>
                                      </p:cBhvr>
                                    </p:animEffect>
                                  </p:childTnLst>
                                </p:cTn>
                              </p:par>
                            </p:childTnLst>
                          </p:cTn>
                        </p:par>
                        <p:par>
                          <p:cTn id="20" fill="hold">
                            <p:stCondLst>
                              <p:cond delay="8000"/>
                            </p:stCondLst>
                            <p:childTnLst>
                              <p:par>
                                <p:cTn id="21" presetID="16" presetClass="entr" presetSubtype="21"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barn(inVertical)">
                                      <p:cBhvr>
                                        <p:cTn id="23" dur="2000"/>
                                        <p:tgtEl>
                                          <p:spTgt spid="17"/>
                                        </p:tgtEl>
                                      </p:cBhvr>
                                    </p:animEffect>
                                  </p:childTnLst>
                                </p:cTn>
                              </p:par>
                            </p:childTnLst>
                          </p:cTn>
                        </p:par>
                        <p:par>
                          <p:cTn id="24" fill="hold">
                            <p:stCondLst>
                              <p:cond delay="10000"/>
                            </p:stCondLst>
                            <p:childTnLst>
                              <p:par>
                                <p:cTn id="25" presetID="16" presetClass="entr" presetSubtype="21" fill="hold" grpId="0" nodeType="after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barn(inVertical)">
                                      <p:cBhvr>
                                        <p:cTn id="27" dur="2000"/>
                                        <p:tgtEl>
                                          <p:spTgt spid="19"/>
                                        </p:tgtEl>
                                      </p:cBhvr>
                                    </p:animEffect>
                                  </p:childTnLst>
                                </p:cTn>
                              </p:par>
                            </p:childTnLst>
                          </p:cTn>
                        </p:par>
                        <p:par>
                          <p:cTn id="28" fill="hold">
                            <p:stCondLst>
                              <p:cond delay="12000"/>
                            </p:stCondLst>
                            <p:childTnLst>
                              <p:par>
                                <p:cTn id="29" presetID="16" presetClass="entr" presetSubtype="21" fill="hold" grpId="0" nodeType="afterEffect">
                                  <p:stCondLst>
                                    <p:cond delay="0"/>
                                  </p:stCondLst>
                                  <p:childTnLst>
                                    <p:set>
                                      <p:cBhvr>
                                        <p:cTn id="30" dur="1" fill="hold">
                                          <p:stCondLst>
                                            <p:cond delay="0"/>
                                          </p:stCondLst>
                                        </p:cTn>
                                        <p:tgtEl>
                                          <p:spTgt spid="21"/>
                                        </p:tgtEl>
                                        <p:attrNameLst>
                                          <p:attrName>style.visibility</p:attrName>
                                        </p:attrNameLst>
                                      </p:cBhvr>
                                      <p:to>
                                        <p:strVal val="visible"/>
                                      </p:to>
                                    </p:set>
                                    <p:animEffect transition="in" filter="barn(inVertical)">
                                      <p:cBhvr>
                                        <p:cTn id="31" dur="20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13" grpId="0" animBg="1"/>
      <p:bldP spid="15" grpId="0" animBg="1"/>
      <p:bldP spid="17" grpId="0" animBg="1"/>
      <p:bldP spid="19" grpId="0" animBg="1"/>
      <p:bldP spid="21"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76200" y="1447800"/>
            <a:ext cx="8915400" cy="5486400"/>
          </a:xfrm>
        </p:spPr>
        <p:txBody>
          <a:bodyPr/>
          <a:lstStyle/>
          <a:p>
            <a:pPr marL="0" indent="0" algn="just">
              <a:buNone/>
            </a:pPr>
            <a:r>
              <a:rPr lang="en-US" sz="3600" smtClean="0">
                <a:latin typeface="Times New Roman" pitchFamily="18" charset="0"/>
                <a:cs typeface="Times New Roman" pitchFamily="18" charset="0"/>
              </a:rPr>
              <a:t>II. Thông </a:t>
            </a:r>
            <a:r>
              <a:rPr lang="en-US" sz="3600">
                <a:latin typeface="Times New Roman" pitchFamily="18" charset="0"/>
                <a:cs typeface="Times New Roman" pitchFamily="18" charset="0"/>
              </a:rPr>
              <a:t>quan Báo cáo kiểm điểm sự lãnh đạo, chỉ đạo của Ban chấp hành Đảng bộ khoá IX nhiệm kỳ 2010 – 2015. Từ kinh nghiệm của khoá trước, Ban chấp hành Đảng bộ thành phố, Ban Thường vụ Thành uỷ khoá X cần tiếp tục phát huy ưu điểm, đổi mới mạnh mẽ phương thức lãnh đạo, nâng cao chất lượng và hiệu quả công tác lãnh đạo trong nhiệm kỳ 2015 – 2020</a:t>
            </a:r>
          </a:p>
        </p:txBody>
      </p:sp>
    </p:spTree>
    <p:extLst>
      <p:ext uri="{BB962C8B-B14F-4D97-AF65-F5344CB8AC3E}">
        <p14:creationId xmlns:p14="http://schemas.microsoft.com/office/powerpoint/2010/main" val="3566776847"/>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76200" y="1447800"/>
            <a:ext cx="8915400" cy="5486400"/>
          </a:xfrm>
        </p:spPr>
        <p:txBody>
          <a:bodyPr/>
          <a:lstStyle/>
          <a:p>
            <a:pPr marL="0" indent="0" algn="just">
              <a:buNone/>
            </a:pPr>
            <a:r>
              <a:rPr lang="en-US" sz="3600" smtClean="0">
                <a:latin typeface="Times New Roman" pitchFamily="18" charset="0"/>
                <a:cs typeface="Times New Roman" pitchFamily="18" charset="0"/>
              </a:rPr>
              <a:t>III. Thông </a:t>
            </a:r>
            <a:r>
              <a:rPr lang="en-US" sz="3600">
                <a:latin typeface="Times New Roman" pitchFamily="18" charset="0"/>
                <a:cs typeface="Times New Roman" pitchFamily="18" charset="0"/>
              </a:rPr>
              <a:t>qua báo cáo tổng hợp ý kiến của tổ chức đảng các cấp, cán bộ, đảng viên và các tầng lớp Nhân dân thành phố đóng góp dự thảo các Văn kiện trình Đại hội XII của Đảng. Ban Chấp hành Đảng bộ thành phố khoá X tổng hợp ý kiến thảo luận tại Đại hội để bổ sung, hoàn chỉnh văn bản, báo cáo Ban Chấp hành Trung ương </a:t>
            </a:r>
            <a:r>
              <a:rPr lang="en-US" sz="3600" smtClean="0">
                <a:latin typeface="Times New Roman" pitchFamily="18" charset="0"/>
                <a:cs typeface="Times New Roman" pitchFamily="18" charset="0"/>
              </a:rPr>
              <a:t>Đảng.</a:t>
            </a:r>
            <a:endParaRPr lang="en-US" sz="3600">
              <a:latin typeface="Times New Roman" pitchFamily="18" charset="0"/>
              <a:cs typeface="Times New Roman" pitchFamily="18" charset="0"/>
            </a:endParaRPr>
          </a:p>
        </p:txBody>
      </p:sp>
    </p:spTree>
    <p:extLst>
      <p:ext uri="{BB962C8B-B14F-4D97-AF65-F5344CB8AC3E}">
        <p14:creationId xmlns:p14="http://schemas.microsoft.com/office/powerpoint/2010/main" val="1110910576"/>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76200" y="1066800"/>
            <a:ext cx="8915400" cy="5486400"/>
          </a:xfrm>
        </p:spPr>
        <p:txBody>
          <a:bodyPr/>
          <a:lstStyle/>
          <a:p>
            <a:pPr marL="0" indent="0" algn="just">
              <a:buNone/>
            </a:pPr>
            <a:r>
              <a:rPr lang="en-US" sz="3600" smtClean="0">
                <a:latin typeface="Times New Roman" pitchFamily="18" charset="0"/>
                <a:cs typeface="Times New Roman" pitchFamily="18" charset="0"/>
              </a:rPr>
              <a:t>IV. Thông </a:t>
            </a:r>
            <a:r>
              <a:rPr lang="en-US" sz="3600">
                <a:latin typeface="Times New Roman" pitchFamily="18" charset="0"/>
                <a:cs typeface="Times New Roman" pitchFamily="18" charset="0"/>
              </a:rPr>
              <a:t>qua kết quả bầu cử Ban Chấp hành Đảng bộ thành phố khoá X gồm 69 đồng chí và bầu Đoàn đại biểu của Đảng bộ thành phố đi dự Đại hội Đại biểu toàn quốc lần thứ XII của Đảng gồm 35 đồng chí đại biểu chính thức và 03 đồng chí đại biểu dự khuyết. Ban Chấp hành Đảng bộ thành phố khoá X hoàn chỉnh hồ sơ về kết quả bầu cử, báo cáo Bộ Chính trị, Ban Bí thư và các ban Đảng Trung ương có liên quan để quyết định chuẩn y theo quy định</a:t>
            </a:r>
          </a:p>
        </p:txBody>
      </p:sp>
    </p:spTree>
    <p:extLst>
      <p:ext uri="{BB962C8B-B14F-4D97-AF65-F5344CB8AC3E}">
        <p14:creationId xmlns:p14="http://schemas.microsoft.com/office/powerpoint/2010/main" val="3478472650"/>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76200" y="1600200"/>
            <a:ext cx="8915400" cy="5486400"/>
          </a:xfrm>
        </p:spPr>
        <p:txBody>
          <a:bodyPr/>
          <a:lstStyle/>
          <a:p>
            <a:pPr marL="0" indent="0" algn="just">
              <a:buNone/>
            </a:pPr>
            <a:r>
              <a:rPr lang="en-US" sz="3600" dirty="0">
                <a:latin typeface="Times New Roman" pitchFamily="18" charset="0"/>
                <a:cs typeface="Times New Roman" pitchFamily="18" charset="0"/>
              </a:rPr>
              <a:t>V</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Giao</a:t>
            </a:r>
            <a:r>
              <a:rPr lang="en-US" sz="3600" dirty="0" smtClean="0">
                <a:latin typeface="Times New Roman" pitchFamily="18" charset="0"/>
                <a:cs typeface="Times New Roman" pitchFamily="18" charset="0"/>
              </a:rPr>
              <a:t> </a:t>
            </a:r>
            <a:r>
              <a:rPr lang="en-US" sz="3600" dirty="0">
                <a:latin typeface="Times New Roman" pitchFamily="18" charset="0"/>
                <a:cs typeface="Times New Roman" pitchFamily="18" charset="0"/>
              </a:rPr>
              <a:t>Ban </a:t>
            </a:r>
            <a:r>
              <a:rPr lang="en-US" sz="3600" dirty="0" err="1">
                <a:latin typeface="Times New Roman" pitchFamily="18" charset="0"/>
                <a:cs typeface="Times New Roman" pitchFamily="18" charset="0"/>
              </a:rPr>
              <a:t>Chấp</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hành</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Đảng</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bộ</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thành</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phố</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khoá</a:t>
            </a:r>
            <a:r>
              <a:rPr lang="en-US" sz="3600" dirty="0">
                <a:latin typeface="Times New Roman" pitchFamily="18" charset="0"/>
                <a:cs typeface="Times New Roman" pitchFamily="18" charset="0"/>
              </a:rPr>
              <a:t> X </a:t>
            </a:r>
            <a:r>
              <a:rPr lang="en-US" sz="3600" dirty="0" err="1">
                <a:latin typeface="Times New Roman" pitchFamily="18" charset="0"/>
                <a:cs typeface="Times New Roman" pitchFamily="18" charset="0"/>
              </a:rPr>
              <a:t>căn</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cứ</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Nghị</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quyết</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Đại</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hội</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Đại</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biểu</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Đảng</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bộ</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thành</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phố</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trên</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cơ</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sở</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quán</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triệt</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sâu</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sắc</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Nghị</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quyết</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Đại</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hội</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Đại</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biểu</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toàn</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quốc</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lần</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thứ</a:t>
            </a:r>
            <a:r>
              <a:rPr lang="en-US" sz="3600" dirty="0">
                <a:latin typeface="Times New Roman" pitchFamily="18" charset="0"/>
                <a:cs typeface="Times New Roman" pitchFamily="18" charset="0"/>
              </a:rPr>
              <a:t> XII </a:t>
            </a:r>
            <a:r>
              <a:rPr lang="en-US" sz="3600" dirty="0" err="1">
                <a:latin typeface="Times New Roman" pitchFamily="18" charset="0"/>
                <a:cs typeface="Times New Roman" pitchFamily="18" charset="0"/>
              </a:rPr>
              <a:t>của</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Đảng</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xây</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dựng</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chương</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trình</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hành</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động</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kế</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hoạch</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để</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nhanh</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chóng</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triển</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khai</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tổ</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chức</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thực</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hiện</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đưa</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Nghị</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quyết</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vào</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cuộc</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sống</a:t>
            </a:r>
            <a:r>
              <a:rPr lang="en-US" sz="3600" dirty="0" smtClean="0">
                <a:latin typeface="Times New Roman" pitchFamily="18" charset="0"/>
                <a:cs typeface="Times New Roman" pitchFamily="18" charset="0"/>
              </a:rPr>
              <a:t>.</a:t>
            </a:r>
          </a:p>
          <a:p>
            <a:pPr marL="0" indent="0" algn="just">
              <a:buNone/>
            </a:pPr>
            <a:endParaRPr lang="en-US" sz="3600" dirty="0">
              <a:latin typeface="Times New Roman" pitchFamily="18" charset="0"/>
              <a:cs typeface="Times New Roman" pitchFamily="18" charset="0"/>
            </a:endParaRPr>
          </a:p>
          <a:p>
            <a:pPr marL="0" indent="0" algn="just">
              <a:buNone/>
            </a:pPr>
            <a:endParaRPr lang="en-US" sz="3600" dirty="0" smtClean="0">
              <a:latin typeface="Times New Roman" pitchFamily="18" charset="0"/>
              <a:cs typeface="Times New Roman" pitchFamily="18" charset="0"/>
            </a:endParaRPr>
          </a:p>
          <a:p>
            <a:pPr marL="0" indent="0" algn="just">
              <a:buNone/>
            </a:pPr>
            <a:endParaRPr lang="en-US" sz="3600" dirty="0">
              <a:latin typeface="Times New Roman" pitchFamily="18" charset="0"/>
              <a:cs typeface="Times New Roman" pitchFamily="18" charset="0"/>
            </a:endParaRPr>
          </a:p>
          <a:p>
            <a:pPr marL="0" indent="0" algn="just">
              <a:buNone/>
            </a:pPr>
            <a:endParaRPr lang="en-US" sz="3600" dirty="0" smtClean="0">
              <a:latin typeface="Times New Roman" pitchFamily="18" charset="0"/>
              <a:cs typeface="Times New Roman" pitchFamily="18" charset="0"/>
            </a:endParaRPr>
          </a:p>
          <a:p>
            <a:pPr marL="0" indent="0" algn="just">
              <a:buNone/>
            </a:pPr>
            <a:endParaRPr lang="en-US" sz="3600" dirty="0">
              <a:latin typeface="Times New Roman" pitchFamily="18" charset="0"/>
              <a:cs typeface="Times New Roman" pitchFamily="18" charset="0"/>
            </a:endParaRPr>
          </a:p>
        </p:txBody>
      </p:sp>
      <p:sp>
        <p:nvSpPr>
          <p:cNvPr id="3" name="5-Point Star 2">
            <a:hlinkClick r:id="rId3" action="ppaction://hlinkfile"/>
          </p:cNvPr>
          <p:cNvSpPr/>
          <p:nvPr/>
        </p:nvSpPr>
        <p:spPr>
          <a:xfrm>
            <a:off x="7772400" y="5791200"/>
            <a:ext cx="762000" cy="685800"/>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29171529"/>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pPr marL="0" indent="0" algn="just">
              <a:buNone/>
            </a:pPr>
            <a:r>
              <a:rPr lang="en-US" dirty="0"/>
              <a:t>	</a:t>
            </a:r>
            <a:r>
              <a:rPr lang="en-US" sz="2800" dirty="0" err="1" smtClean="0">
                <a:solidFill>
                  <a:srgbClr val="00B050"/>
                </a:solidFill>
              </a:rPr>
              <a:t>Đại</a:t>
            </a:r>
            <a:r>
              <a:rPr lang="en-US" sz="2800" dirty="0" smtClean="0">
                <a:solidFill>
                  <a:srgbClr val="00B050"/>
                </a:solidFill>
              </a:rPr>
              <a:t> </a:t>
            </a:r>
            <a:r>
              <a:rPr lang="en-US" sz="2800" dirty="0" err="1" smtClean="0">
                <a:solidFill>
                  <a:srgbClr val="00B050"/>
                </a:solidFill>
              </a:rPr>
              <a:t>hội</a:t>
            </a:r>
            <a:r>
              <a:rPr lang="en-US" sz="2800" dirty="0" smtClean="0">
                <a:solidFill>
                  <a:srgbClr val="00B050"/>
                </a:solidFill>
              </a:rPr>
              <a:t> </a:t>
            </a:r>
            <a:r>
              <a:rPr lang="en-US" sz="2800" dirty="0" err="1" smtClean="0">
                <a:solidFill>
                  <a:srgbClr val="00B050"/>
                </a:solidFill>
              </a:rPr>
              <a:t>kêu</a:t>
            </a:r>
            <a:r>
              <a:rPr lang="en-US" sz="2800" dirty="0" smtClean="0">
                <a:solidFill>
                  <a:srgbClr val="00B050"/>
                </a:solidFill>
              </a:rPr>
              <a:t> </a:t>
            </a:r>
            <a:r>
              <a:rPr lang="en-US" sz="2800" dirty="0" err="1" smtClean="0">
                <a:solidFill>
                  <a:srgbClr val="00B050"/>
                </a:solidFill>
              </a:rPr>
              <a:t>gọi</a:t>
            </a:r>
            <a:r>
              <a:rPr lang="en-US" sz="2800" dirty="0" smtClean="0">
                <a:solidFill>
                  <a:srgbClr val="00B050"/>
                </a:solidFill>
              </a:rPr>
              <a:t> </a:t>
            </a:r>
            <a:r>
              <a:rPr lang="en-US" sz="2800" dirty="0" err="1" smtClean="0">
                <a:solidFill>
                  <a:srgbClr val="00B050"/>
                </a:solidFill>
              </a:rPr>
              <a:t>toàn</a:t>
            </a:r>
            <a:r>
              <a:rPr lang="en-US" sz="2800" dirty="0" smtClean="0">
                <a:solidFill>
                  <a:srgbClr val="00B050"/>
                </a:solidFill>
              </a:rPr>
              <a:t> </a:t>
            </a:r>
            <a:r>
              <a:rPr lang="en-US" sz="2800" dirty="0" err="1" smtClean="0">
                <a:solidFill>
                  <a:srgbClr val="00B050"/>
                </a:solidFill>
              </a:rPr>
              <a:t>thể</a:t>
            </a:r>
            <a:r>
              <a:rPr lang="en-US" sz="2800" dirty="0" smtClean="0">
                <a:solidFill>
                  <a:srgbClr val="00B050"/>
                </a:solidFill>
              </a:rPr>
              <a:t> </a:t>
            </a:r>
            <a:r>
              <a:rPr lang="en-US" sz="2800" dirty="0" err="1" smtClean="0">
                <a:solidFill>
                  <a:srgbClr val="00B050"/>
                </a:solidFill>
              </a:rPr>
              <a:t>cán</a:t>
            </a:r>
            <a:r>
              <a:rPr lang="en-US" sz="2800" dirty="0" smtClean="0">
                <a:solidFill>
                  <a:srgbClr val="00B050"/>
                </a:solidFill>
              </a:rPr>
              <a:t> </a:t>
            </a:r>
            <a:r>
              <a:rPr lang="en-US" sz="2800" dirty="0" err="1" smtClean="0">
                <a:solidFill>
                  <a:srgbClr val="00B050"/>
                </a:solidFill>
              </a:rPr>
              <a:t>bộ</a:t>
            </a:r>
            <a:r>
              <a:rPr lang="en-US" sz="2800" dirty="0" smtClean="0">
                <a:solidFill>
                  <a:srgbClr val="00B050"/>
                </a:solidFill>
              </a:rPr>
              <a:t>, </a:t>
            </a:r>
            <a:r>
              <a:rPr lang="en-US" sz="2800" dirty="0" err="1" smtClean="0">
                <a:solidFill>
                  <a:srgbClr val="00B050"/>
                </a:solidFill>
              </a:rPr>
              <a:t>đảng</a:t>
            </a:r>
            <a:r>
              <a:rPr lang="en-US" sz="2800" dirty="0" smtClean="0">
                <a:solidFill>
                  <a:srgbClr val="00B050"/>
                </a:solidFill>
              </a:rPr>
              <a:t> </a:t>
            </a:r>
            <a:r>
              <a:rPr lang="en-US" sz="2800" dirty="0" err="1" smtClean="0">
                <a:solidFill>
                  <a:srgbClr val="00B050"/>
                </a:solidFill>
              </a:rPr>
              <a:t>viên</a:t>
            </a:r>
            <a:r>
              <a:rPr lang="en-US" sz="2800" dirty="0" smtClean="0">
                <a:solidFill>
                  <a:srgbClr val="00B050"/>
                </a:solidFill>
              </a:rPr>
              <a:t> </a:t>
            </a:r>
            <a:r>
              <a:rPr lang="en-US" sz="2800" dirty="0" err="1" smtClean="0">
                <a:solidFill>
                  <a:srgbClr val="00B050"/>
                </a:solidFill>
              </a:rPr>
              <a:t>và</a:t>
            </a:r>
            <a:r>
              <a:rPr lang="en-US" sz="2800" dirty="0" smtClean="0">
                <a:solidFill>
                  <a:srgbClr val="00B050"/>
                </a:solidFill>
              </a:rPr>
              <a:t> </a:t>
            </a:r>
            <a:r>
              <a:rPr lang="en-US" sz="2800" dirty="0" err="1" smtClean="0">
                <a:solidFill>
                  <a:srgbClr val="00B050"/>
                </a:solidFill>
              </a:rPr>
              <a:t>đồng</a:t>
            </a:r>
            <a:r>
              <a:rPr lang="en-US" sz="2800" dirty="0" smtClean="0">
                <a:solidFill>
                  <a:srgbClr val="00B050"/>
                </a:solidFill>
              </a:rPr>
              <a:t> </a:t>
            </a:r>
            <a:r>
              <a:rPr lang="en-US" sz="2800" dirty="0" err="1" smtClean="0">
                <a:solidFill>
                  <a:srgbClr val="00B050"/>
                </a:solidFill>
              </a:rPr>
              <a:t>bào</a:t>
            </a:r>
            <a:r>
              <a:rPr lang="en-US" sz="2800" dirty="0" smtClean="0">
                <a:solidFill>
                  <a:srgbClr val="00B050"/>
                </a:solidFill>
              </a:rPr>
              <a:t> </a:t>
            </a:r>
            <a:r>
              <a:rPr lang="en-US" sz="2800" dirty="0" err="1" smtClean="0">
                <a:solidFill>
                  <a:srgbClr val="00B050"/>
                </a:solidFill>
              </a:rPr>
              <a:t>thành</a:t>
            </a:r>
            <a:r>
              <a:rPr lang="en-US" sz="2800" dirty="0" smtClean="0">
                <a:solidFill>
                  <a:srgbClr val="00B050"/>
                </a:solidFill>
              </a:rPr>
              <a:t> </a:t>
            </a:r>
            <a:r>
              <a:rPr lang="en-US" sz="2800" dirty="0" err="1" smtClean="0">
                <a:solidFill>
                  <a:srgbClr val="00B050"/>
                </a:solidFill>
              </a:rPr>
              <a:t>phố</a:t>
            </a:r>
            <a:r>
              <a:rPr lang="en-US" sz="2800" dirty="0" smtClean="0">
                <a:solidFill>
                  <a:srgbClr val="00B050"/>
                </a:solidFill>
              </a:rPr>
              <a:t> </a:t>
            </a:r>
            <a:r>
              <a:rPr lang="en-US" sz="2800" dirty="0" err="1" smtClean="0">
                <a:solidFill>
                  <a:srgbClr val="00B050"/>
                </a:solidFill>
              </a:rPr>
              <a:t>tiếp</a:t>
            </a:r>
            <a:r>
              <a:rPr lang="en-US" sz="2800" dirty="0" smtClean="0">
                <a:solidFill>
                  <a:srgbClr val="00B050"/>
                </a:solidFill>
              </a:rPr>
              <a:t> </a:t>
            </a:r>
            <a:r>
              <a:rPr lang="en-US" sz="2800" dirty="0" err="1" smtClean="0">
                <a:solidFill>
                  <a:srgbClr val="00B050"/>
                </a:solidFill>
              </a:rPr>
              <a:t>tục</a:t>
            </a:r>
            <a:r>
              <a:rPr lang="en-US" sz="2800" dirty="0" smtClean="0">
                <a:solidFill>
                  <a:srgbClr val="00B050"/>
                </a:solidFill>
              </a:rPr>
              <a:t> </a:t>
            </a:r>
            <a:r>
              <a:rPr lang="en-US" sz="2800" dirty="0" err="1" smtClean="0">
                <a:solidFill>
                  <a:srgbClr val="00B050"/>
                </a:solidFill>
              </a:rPr>
              <a:t>phát</a:t>
            </a:r>
            <a:r>
              <a:rPr lang="en-US" sz="2800" dirty="0" smtClean="0">
                <a:solidFill>
                  <a:srgbClr val="00B050"/>
                </a:solidFill>
              </a:rPr>
              <a:t> </a:t>
            </a:r>
            <a:r>
              <a:rPr lang="en-US" sz="2800" dirty="0" err="1" smtClean="0">
                <a:solidFill>
                  <a:srgbClr val="00B050"/>
                </a:solidFill>
              </a:rPr>
              <a:t>huy</a:t>
            </a:r>
            <a:r>
              <a:rPr lang="en-US" sz="2800" dirty="0" smtClean="0">
                <a:solidFill>
                  <a:srgbClr val="00B050"/>
                </a:solidFill>
              </a:rPr>
              <a:t> </a:t>
            </a:r>
            <a:r>
              <a:rPr lang="en-US" sz="2800" dirty="0" err="1" smtClean="0">
                <a:solidFill>
                  <a:srgbClr val="00B050"/>
                </a:solidFill>
              </a:rPr>
              <a:t>truyền</a:t>
            </a:r>
            <a:r>
              <a:rPr lang="en-US" sz="2800" dirty="0" smtClean="0">
                <a:solidFill>
                  <a:srgbClr val="00B050"/>
                </a:solidFill>
              </a:rPr>
              <a:t> </a:t>
            </a:r>
            <a:r>
              <a:rPr lang="en-US" sz="2800" dirty="0" err="1" smtClean="0">
                <a:solidFill>
                  <a:srgbClr val="00B050"/>
                </a:solidFill>
              </a:rPr>
              <a:t>thống</a:t>
            </a:r>
            <a:r>
              <a:rPr lang="en-US" sz="2800" dirty="0" smtClean="0">
                <a:solidFill>
                  <a:srgbClr val="00B050"/>
                </a:solidFill>
              </a:rPr>
              <a:t> </a:t>
            </a:r>
            <a:r>
              <a:rPr lang="en-US" sz="2800" dirty="0" err="1" smtClean="0">
                <a:solidFill>
                  <a:srgbClr val="00B050"/>
                </a:solidFill>
              </a:rPr>
              <a:t>cách</a:t>
            </a:r>
            <a:r>
              <a:rPr lang="en-US" sz="2800" dirty="0" smtClean="0">
                <a:solidFill>
                  <a:srgbClr val="00B050"/>
                </a:solidFill>
              </a:rPr>
              <a:t> </a:t>
            </a:r>
            <a:r>
              <a:rPr lang="en-US" sz="2800" dirty="0" err="1" smtClean="0">
                <a:solidFill>
                  <a:srgbClr val="00B050"/>
                </a:solidFill>
              </a:rPr>
              <a:t>mạng</a:t>
            </a:r>
            <a:r>
              <a:rPr lang="en-US" sz="2800" dirty="0" smtClean="0">
                <a:solidFill>
                  <a:srgbClr val="00B050"/>
                </a:solidFill>
              </a:rPr>
              <a:t> </a:t>
            </a:r>
            <a:r>
              <a:rPr lang="en-US" sz="2800" dirty="0" err="1" smtClean="0">
                <a:solidFill>
                  <a:srgbClr val="00B050"/>
                </a:solidFill>
              </a:rPr>
              <a:t>kiên</a:t>
            </a:r>
            <a:r>
              <a:rPr lang="en-US" sz="2800" dirty="0" smtClean="0">
                <a:solidFill>
                  <a:srgbClr val="00B050"/>
                </a:solidFill>
              </a:rPr>
              <a:t> </a:t>
            </a:r>
            <a:r>
              <a:rPr lang="en-US" sz="2800" dirty="0" err="1" smtClean="0">
                <a:solidFill>
                  <a:srgbClr val="00B050"/>
                </a:solidFill>
              </a:rPr>
              <a:t>cường</a:t>
            </a:r>
            <a:r>
              <a:rPr lang="en-US" sz="2800" dirty="0" smtClean="0">
                <a:solidFill>
                  <a:srgbClr val="00B050"/>
                </a:solidFill>
              </a:rPr>
              <a:t>, </a:t>
            </a:r>
            <a:r>
              <a:rPr lang="en-US" sz="2800" smtClean="0">
                <a:solidFill>
                  <a:srgbClr val="00B050"/>
                </a:solidFill>
              </a:rPr>
              <a:t>đòan</a:t>
            </a:r>
            <a:r>
              <a:rPr lang="en-US" sz="2800" dirty="0" smtClean="0">
                <a:solidFill>
                  <a:srgbClr val="00B050"/>
                </a:solidFill>
              </a:rPr>
              <a:t> </a:t>
            </a:r>
            <a:r>
              <a:rPr lang="en-US" sz="2800" dirty="0" err="1" smtClean="0">
                <a:solidFill>
                  <a:srgbClr val="00B050"/>
                </a:solidFill>
              </a:rPr>
              <a:t>kết</a:t>
            </a:r>
            <a:r>
              <a:rPr lang="en-US" sz="2800" dirty="0" smtClean="0">
                <a:solidFill>
                  <a:srgbClr val="00B050"/>
                </a:solidFill>
              </a:rPr>
              <a:t>, </a:t>
            </a:r>
            <a:r>
              <a:rPr lang="en-US" sz="2800" dirty="0" err="1" smtClean="0">
                <a:solidFill>
                  <a:srgbClr val="00B050"/>
                </a:solidFill>
              </a:rPr>
              <a:t>năng</a:t>
            </a:r>
            <a:r>
              <a:rPr lang="en-US" sz="2800" dirty="0" smtClean="0">
                <a:solidFill>
                  <a:srgbClr val="00B050"/>
                </a:solidFill>
              </a:rPr>
              <a:t> </a:t>
            </a:r>
            <a:r>
              <a:rPr lang="en-US" sz="2800" dirty="0" err="1" smtClean="0">
                <a:solidFill>
                  <a:srgbClr val="00B050"/>
                </a:solidFill>
              </a:rPr>
              <a:t>động</a:t>
            </a:r>
            <a:r>
              <a:rPr lang="en-US" sz="2800" dirty="0" smtClean="0">
                <a:solidFill>
                  <a:srgbClr val="00B050"/>
                </a:solidFill>
              </a:rPr>
              <a:t>, </a:t>
            </a:r>
            <a:r>
              <a:rPr lang="en-US" sz="2800" dirty="0" err="1" smtClean="0">
                <a:solidFill>
                  <a:srgbClr val="00B050"/>
                </a:solidFill>
              </a:rPr>
              <a:t>sáng</a:t>
            </a:r>
            <a:r>
              <a:rPr lang="en-US" sz="2800" dirty="0" smtClean="0">
                <a:solidFill>
                  <a:srgbClr val="00B050"/>
                </a:solidFill>
              </a:rPr>
              <a:t> </a:t>
            </a:r>
            <a:r>
              <a:rPr lang="en-US" sz="2800" dirty="0" err="1" smtClean="0">
                <a:solidFill>
                  <a:srgbClr val="00B050"/>
                </a:solidFill>
              </a:rPr>
              <a:t>tạo</a:t>
            </a:r>
            <a:r>
              <a:rPr lang="en-US" sz="2800" dirty="0" smtClean="0">
                <a:solidFill>
                  <a:srgbClr val="00B050"/>
                </a:solidFill>
              </a:rPr>
              <a:t>, </a:t>
            </a:r>
            <a:r>
              <a:rPr lang="en-US" sz="2800" dirty="0" err="1" smtClean="0">
                <a:solidFill>
                  <a:srgbClr val="00B050"/>
                </a:solidFill>
              </a:rPr>
              <a:t>đồng</a:t>
            </a:r>
            <a:r>
              <a:rPr lang="en-US" sz="2800" dirty="0" smtClean="0">
                <a:solidFill>
                  <a:srgbClr val="00B050"/>
                </a:solidFill>
              </a:rPr>
              <a:t> </a:t>
            </a:r>
            <a:r>
              <a:rPr lang="en-US" sz="2800" dirty="0" err="1" smtClean="0">
                <a:solidFill>
                  <a:srgbClr val="00B050"/>
                </a:solidFill>
              </a:rPr>
              <a:t>lòng</a:t>
            </a:r>
            <a:r>
              <a:rPr lang="en-US" sz="2800" dirty="0" smtClean="0">
                <a:solidFill>
                  <a:srgbClr val="00B050"/>
                </a:solidFill>
              </a:rPr>
              <a:t>, </a:t>
            </a:r>
            <a:r>
              <a:rPr lang="en-US" sz="2800" dirty="0" err="1" smtClean="0">
                <a:solidFill>
                  <a:srgbClr val="00B050"/>
                </a:solidFill>
              </a:rPr>
              <a:t>chung</a:t>
            </a:r>
            <a:r>
              <a:rPr lang="en-US" sz="2800" dirty="0" smtClean="0">
                <a:solidFill>
                  <a:srgbClr val="00B050"/>
                </a:solidFill>
              </a:rPr>
              <a:t> </a:t>
            </a:r>
            <a:r>
              <a:rPr lang="en-US" sz="2800" dirty="0" err="1" smtClean="0">
                <a:solidFill>
                  <a:srgbClr val="00B050"/>
                </a:solidFill>
              </a:rPr>
              <a:t>sức</a:t>
            </a:r>
            <a:r>
              <a:rPr lang="en-US" sz="2800" dirty="0" smtClean="0">
                <a:solidFill>
                  <a:srgbClr val="00B050"/>
                </a:solidFill>
              </a:rPr>
              <a:t>, </a:t>
            </a:r>
            <a:r>
              <a:rPr lang="en-US" sz="2800" dirty="0" err="1" smtClean="0">
                <a:solidFill>
                  <a:srgbClr val="00B050"/>
                </a:solidFill>
              </a:rPr>
              <a:t>tranh</a:t>
            </a:r>
            <a:r>
              <a:rPr lang="en-US" sz="2800" dirty="0" smtClean="0">
                <a:solidFill>
                  <a:srgbClr val="00B050"/>
                </a:solidFill>
              </a:rPr>
              <a:t> </a:t>
            </a:r>
            <a:r>
              <a:rPr lang="en-US" sz="2800" dirty="0" err="1" smtClean="0">
                <a:solidFill>
                  <a:srgbClr val="00B050"/>
                </a:solidFill>
              </a:rPr>
              <a:t>thủ</a:t>
            </a:r>
            <a:r>
              <a:rPr lang="en-US" sz="2800" dirty="0" smtClean="0">
                <a:solidFill>
                  <a:srgbClr val="00B050"/>
                </a:solidFill>
              </a:rPr>
              <a:t> </a:t>
            </a:r>
            <a:r>
              <a:rPr lang="en-US" sz="2800" dirty="0" err="1" smtClean="0">
                <a:solidFill>
                  <a:srgbClr val="00B050"/>
                </a:solidFill>
              </a:rPr>
              <a:t>thời</a:t>
            </a:r>
            <a:r>
              <a:rPr lang="en-US" sz="2800" dirty="0" smtClean="0">
                <a:solidFill>
                  <a:srgbClr val="00B050"/>
                </a:solidFill>
              </a:rPr>
              <a:t> </a:t>
            </a:r>
            <a:r>
              <a:rPr lang="en-US" sz="2800" dirty="0" err="1" smtClean="0">
                <a:solidFill>
                  <a:srgbClr val="00B050"/>
                </a:solidFill>
              </a:rPr>
              <a:t>cơ</a:t>
            </a:r>
            <a:r>
              <a:rPr lang="en-US" sz="2800" dirty="0" smtClean="0">
                <a:solidFill>
                  <a:srgbClr val="00B050"/>
                </a:solidFill>
              </a:rPr>
              <a:t>, </a:t>
            </a:r>
            <a:r>
              <a:rPr lang="en-US" sz="2800" dirty="0" err="1" smtClean="0">
                <a:solidFill>
                  <a:srgbClr val="00B050"/>
                </a:solidFill>
              </a:rPr>
              <a:t>vượt</a:t>
            </a:r>
            <a:r>
              <a:rPr lang="en-US" sz="2800" dirty="0" smtClean="0">
                <a:solidFill>
                  <a:srgbClr val="00B050"/>
                </a:solidFill>
              </a:rPr>
              <a:t> qua </a:t>
            </a:r>
            <a:r>
              <a:rPr lang="en-US" sz="2800" dirty="0" err="1" smtClean="0">
                <a:solidFill>
                  <a:srgbClr val="00B050"/>
                </a:solidFill>
              </a:rPr>
              <a:t>thách</a:t>
            </a:r>
            <a:r>
              <a:rPr lang="en-US" sz="2800" dirty="0" smtClean="0">
                <a:solidFill>
                  <a:srgbClr val="00B050"/>
                </a:solidFill>
              </a:rPr>
              <a:t> </a:t>
            </a:r>
            <a:r>
              <a:rPr lang="en-US" sz="2800" dirty="0" err="1" smtClean="0">
                <a:solidFill>
                  <a:srgbClr val="00B050"/>
                </a:solidFill>
              </a:rPr>
              <a:t>thức</a:t>
            </a:r>
            <a:r>
              <a:rPr lang="en-US" sz="2800" dirty="0" smtClean="0">
                <a:solidFill>
                  <a:srgbClr val="00B050"/>
                </a:solidFill>
              </a:rPr>
              <a:t>, </a:t>
            </a:r>
            <a:r>
              <a:rPr lang="en-US" sz="2800" dirty="0" err="1" smtClean="0">
                <a:solidFill>
                  <a:srgbClr val="00B050"/>
                </a:solidFill>
              </a:rPr>
              <a:t>đẩy</a:t>
            </a:r>
            <a:r>
              <a:rPr lang="en-US" sz="2800" dirty="0" smtClean="0">
                <a:solidFill>
                  <a:srgbClr val="00B050"/>
                </a:solidFill>
              </a:rPr>
              <a:t> </a:t>
            </a:r>
            <a:r>
              <a:rPr lang="en-US" sz="2800" dirty="0" err="1" smtClean="0">
                <a:solidFill>
                  <a:srgbClr val="00B050"/>
                </a:solidFill>
              </a:rPr>
              <a:t>mạnh</a:t>
            </a:r>
            <a:r>
              <a:rPr lang="en-US" sz="2800" dirty="0" smtClean="0">
                <a:solidFill>
                  <a:srgbClr val="00B050"/>
                </a:solidFill>
              </a:rPr>
              <a:t> </a:t>
            </a:r>
            <a:r>
              <a:rPr lang="en-US" sz="2800" dirty="0" err="1" smtClean="0">
                <a:solidFill>
                  <a:srgbClr val="00B050"/>
                </a:solidFill>
              </a:rPr>
              <a:t>toàn</a:t>
            </a:r>
            <a:r>
              <a:rPr lang="en-US" sz="2800" dirty="0" smtClean="0">
                <a:solidFill>
                  <a:srgbClr val="00B050"/>
                </a:solidFill>
              </a:rPr>
              <a:t> </a:t>
            </a:r>
            <a:r>
              <a:rPr lang="en-US" sz="2800" dirty="0" err="1" smtClean="0">
                <a:solidFill>
                  <a:srgbClr val="00B050"/>
                </a:solidFill>
              </a:rPr>
              <a:t>diện</a:t>
            </a:r>
            <a:r>
              <a:rPr lang="en-US" sz="2800" dirty="0" smtClean="0">
                <a:solidFill>
                  <a:srgbClr val="00B050"/>
                </a:solidFill>
              </a:rPr>
              <a:t> </a:t>
            </a:r>
            <a:r>
              <a:rPr lang="en-US" sz="2800" dirty="0" err="1" smtClean="0">
                <a:solidFill>
                  <a:srgbClr val="00B050"/>
                </a:solidFill>
              </a:rPr>
              <a:t>sự</a:t>
            </a:r>
            <a:r>
              <a:rPr lang="en-US" sz="2800" dirty="0" smtClean="0">
                <a:solidFill>
                  <a:srgbClr val="00B050"/>
                </a:solidFill>
              </a:rPr>
              <a:t> </a:t>
            </a:r>
            <a:r>
              <a:rPr lang="en-US" sz="2800" dirty="0" err="1" smtClean="0">
                <a:solidFill>
                  <a:srgbClr val="00B050"/>
                </a:solidFill>
              </a:rPr>
              <a:t>nghiệp</a:t>
            </a:r>
            <a:r>
              <a:rPr lang="en-US" sz="2800" dirty="0" smtClean="0">
                <a:solidFill>
                  <a:srgbClr val="00B050"/>
                </a:solidFill>
              </a:rPr>
              <a:t> </a:t>
            </a:r>
            <a:r>
              <a:rPr lang="en-US" sz="2800" dirty="0" err="1" smtClean="0">
                <a:solidFill>
                  <a:srgbClr val="00B050"/>
                </a:solidFill>
              </a:rPr>
              <a:t>đổi</a:t>
            </a:r>
            <a:r>
              <a:rPr lang="en-US" sz="2800" dirty="0" smtClean="0">
                <a:solidFill>
                  <a:srgbClr val="00B050"/>
                </a:solidFill>
              </a:rPr>
              <a:t> </a:t>
            </a:r>
            <a:r>
              <a:rPr lang="en-US" sz="2800" dirty="0" err="1" smtClean="0">
                <a:solidFill>
                  <a:srgbClr val="00B050"/>
                </a:solidFill>
              </a:rPr>
              <a:t>mới</a:t>
            </a:r>
            <a:r>
              <a:rPr lang="en-US" sz="2800" dirty="0" smtClean="0">
                <a:solidFill>
                  <a:srgbClr val="00B050"/>
                </a:solidFill>
              </a:rPr>
              <a:t>, </a:t>
            </a:r>
            <a:r>
              <a:rPr lang="en-US" sz="2800" dirty="0" err="1" smtClean="0">
                <a:solidFill>
                  <a:srgbClr val="00B050"/>
                </a:solidFill>
              </a:rPr>
              <a:t>hăng</a:t>
            </a:r>
            <a:r>
              <a:rPr lang="en-US" sz="2800" dirty="0" smtClean="0">
                <a:solidFill>
                  <a:srgbClr val="00B050"/>
                </a:solidFill>
              </a:rPr>
              <a:t> </a:t>
            </a:r>
            <a:r>
              <a:rPr lang="en-US" sz="2800" dirty="0" err="1" smtClean="0">
                <a:solidFill>
                  <a:srgbClr val="00B050"/>
                </a:solidFill>
              </a:rPr>
              <a:t>hái</a:t>
            </a:r>
            <a:r>
              <a:rPr lang="en-US" sz="2800" dirty="0" smtClean="0">
                <a:solidFill>
                  <a:srgbClr val="00B050"/>
                </a:solidFill>
              </a:rPr>
              <a:t> </a:t>
            </a:r>
            <a:r>
              <a:rPr lang="en-US" sz="2800" dirty="0" err="1" smtClean="0">
                <a:solidFill>
                  <a:srgbClr val="00B050"/>
                </a:solidFill>
              </a:rPr>
              <a:t>hưởng</a:t>
            </a:r>
            <a:r>
              <a:rPr lang="en-US" sz="2800" dirty="0" smtClean="0">
                <a:solidFill>
                  <a:srgbClr val="00B050"/>
                </a:solidFill>
              </a:rPr>
              <a:t> </a:t>
            </a:r>
            <a:r>
              <a:rPr lang="en-US" sz="2800" dirty="0" err="1" smtClean="0">
                <a:solidFill>
                  <a:srgbClr val="00B050"/>
                </a:solidFill>
              </a:rPr>
              <a:t>ứng</a:t>
            </a:r>
            <a:r>
              <a:rPr lang="en-US" sz="2800" dirty="0" smtClean="0">
                <a:solidFill>
                  <a:srgbClr val="00B050"/>
                </a:solidFill>
              </a:rPr>
              <a:t> </a:t>
            </a:r>
            <a:r>
              <a:rPr lang="en-US" sz="2800" dirty="0" err="1" smtClean="0">
                <a:solidFill>
                  <a:srgbClr val="00B050"/>
                </a:solidFill>
              </a:rPr>
              <a:t>phong</a:t>
            </a:r>
            <a:r>
              <a:rPr lang="en-US" sz="2800" dirty="0" smtClean="0">
                <a:solidFill>
                  <a:srgbClr val="00B050"/>
                </a:solidFill>
              </a:rPr>
              <a:t> </a:t>
            </a:r>
            <a:r>
              <a:rPr lang="en-US" sz="2800" dirty="0" err="1" smtClean="0">
                <a:solidFill>
                  <a:srgbClr val="00B050"/>
                </a:solidFill>
              </a:rPr>
              <a:t>trào</a:t>
            </a:r>
            <a:r>
              <a:rPr lang="en-US" sz="2800" dirty="0" smtClean="0">
                <a:solidFill>
                  <a:srgbClr val="00B050"/>
                </a:solidFill>
              </a:rPr>
              <a:t> </a:t>
            </a:r>
            <a:r>
              <a:rPr lang="en-US" sz="2800" dirty="0" err="1" smtClean="0">
                <a:solidFill>
                  <a:srgbClr val="00B050"/>
                </a:solidFill>
              </a:rPr>
              <a:t>thi</a:t>
            </a:r>
            <a:r>
              <a:rPr lang="en-US" sz="2800" dirty="0" smtClean="0">
                <a:solidFill>
                  <a:srgbClr val="00B050"/>
                </a:solidFill>
              </a:rPr>
              <a:t> </a:t>
            </a:r>
            <a:r>
              <a:rPr lang="en-US" sz="2800" dirty="0" err="1" smtClean="0">
                <a:solidFill>
                  <a:srgbClr val="00B050"/>
                </a:solidFill>
              </a:rPr>
              <a:t>đua</a:t>
            </a:r>
            <a:r>
              <a:rPr lang="en-US" sz="2800" dirty="0" smtClean="0">
                <a:solidFill>
                  <a:srgbClr val="00B050"/>
                </a:solidFill>
              </a:rPr>
              <a:t> </a:t>
            </a:r>
            <a:r>
              <a:rPr lang="en-US" sz="2800" dirty="0" err="1" smtClean="0">
                <a:solidFill>
                  <a:srgbClr val="00B050"/>
                </a:solidFill>
              </a:rPr>
              <a:t>yêu</a:t>
            </a:r>
            <a:r>
              <a:rPr lang="en-US" sz="2800" dirty="0" smtClean="0">
                <a:solidFill>
                  <a:srgbClr val="00B050"/>
                </a:solidFill>
              </a:rPr>
              <a:t> </a:t>
            </a:r>
            <a:r>
              <a:rPr lang="en-US" sz="2800" dirty="0" err="1" smtClean="0">
                <a:solidFill>
                  <a:srgbClr val="00B050"/>
                </a:solidFill>
              </a:rPr>
              <a:t>nước</a:t>
            </a:r>
            <a:r>
              <a:rPr lang="en-US" sz="2800" dirty="0" smtClean="0">
                <a:solidFill>
                  <a:srgbClr val="00B050"/>
                </a:solidFill>
              </a:rPr>
              <a:t>, </a:t>
            </a:r>
            <a:r>
              <a:rPr lang="en-US" sz="2800" dirty="0" err="1" smtClean="0">
                <a:solidFill>
                  <a:srgbClr val="00B050"/>
                </a:solidFill>
              </a:rPr>
              <a:t>phấn</a:t>
            </a:r>
            <a:r>
              <a:rPr lang="en-US" sz="2800" dirty="0" smtClean="0">
                <a:solidFill>
                  <a:srgbClr val="00B050"/>
                </a:solidFill>
              </a:rPr>
              <a:t> </a:t>
            </a:r>
            <a:r>
              <a:rPr lang="en-US" sz="2800" dirty="0" err="1" smtClean="0">
                <a:solidFill>
                  <a:srgbClr val="00B050"/>
                </a:solidFill>
              </a:rPr>
              <a:t>đấu</a:t>
            </a:r>
            <a:r>
              <a:rPr lang="en-US" sz="2800" dirty="0" smtClean="0">
                <a:solidFill>
                  <a:srgbClr val="00B050"/>
                </a:solidFill>
              </a:rPr>
              <a:t> </a:t>
            </a:r>
            <a:r>
              <a:rPr lang="en-US" sz="2800" dirty="0" err="1" smtClean="0">
                <a:solidFill>
                  <a:srgbClr val="00B050"/>
                </a:solidFill>
              </a:rPr>
              <a:t>thực</a:t>
            </a:r>
            <a:r>
              <a:rPr lang="en-US" sz="2800" dirty="0" smtClean="0">
                <a:solidFill>
                  <a:srgbClr val="00B050"/>
                </a:solidFill>
              </a:rPr>
              <a:t> </a:t>
            </a:r>
            <a:r>
              <a:rPr lang="en-US" sz="2800" dirty="0" err="1" smtClean="0">
                <a:solidFill>
                  <a:srgbClr val="00B050"/>
                </a:solidFill>
              </a:rPr>
              <a:t>hiện</a:t>
            </a:r>
            <a:r>
              <a:rPr lang="en-US" sz="2800" dirty="0" smtClean="0">
                <a:solidFill>
                  <a:srgbClr val="00B050"/>
                </a:solidFill>
              </a:rPr>
              <a:t> </a:t>
            </a:r>
            <a:r>
              <a:rPr lang="en-US" sz="2800" dirty="0" err="1" smtClean="0">
                <a:solidFill>
                  <a:srgbClr val="00B050"/>
                </a:solidFill>
              </a:rPr>
              <a:t>hoàn</a:t>
            </a:r>
            <a:r>
              <a:rPr lang="en-US" sz="2800" dirty="0" smtClean="0">
                <a:solidFill>
                  <a:srgbClr val="00B050"/>
                </a:solidFill>
              </a:rPr>
              <a:t> </a:t>
            </a:r>
            <a:r>
              <a:rPr lang="en-US" sz="2800" dirty="0" err="1" smtClean="0">
                <a:solidFill>
                  <a:srgbClr val="00B050"/>
                </a:solidFill>
              </a:rPr>
              <a:t>thành</a:t>
            </a:r>
            <a:r>
              <a:rPr lang="en-US" sz="2800" dirty="0" smtClean="0">
                <a:solidFill>
                  <a:srgbClr val="00B050"/>
                </a:solidFill>
              </a:rPr>
              <a:t> </a:t>
            </a:r>
            <a:r>
              <a:rPr lang="en-US" sz="2800" dirty="0" err="1" smtClean="0">
                <a:solidFill>
                  <a:srgbClr val="00B050"/>
                </a:solidFill>
              </a:rPr>
              <a:t>mục</a:t>
            </a:r>
            <a:r>
              <a:rPr lang="en-US" sz="2800" dirty="0" smtClean="0">
                <a:solidFill>
                  <a:srgbClr val="00B050"/>
                </a:solidFill>
              </a:rPr>
              <a:t> </a:t>
            </a:r>
            <a:r>
              <a:rPr lang="en-US" sz="2800" dirty="0" err="1" smtClean="0">
                <a:solidFill>
                  <a:srgbClr val="00B050"/>
                </a:solidFill>
              </a:rPr>
              <a:t>tiêu</a:t>
            </a:r>
            <a:r>
              <a:rPr lang="en-US" sz="2800" dirty="0" smtClean="0">
                <a:solidFill>
                  <a:srgbClr val="00B050"/>
                </a:solidFill>
              </a:rPr>
              <a:t>, </a:t>
            </a:r>
            <a:r>
              <a:rPr lang="en-US" sz="2800" dirty="0" err="1" smtClean="0">
                <a:solidFill>
                  <a:srgbClr val="00B050"/>
                </a:solidFill>
              </a:rPr>
              <a:t>nhiệm</a:t>
            </a:r>
            <a:r>
              <a:rPr lang="en-US" sz="2800" dirty="0" smtClean="0">
                <a:solidFill>
                  <a:srgbClr val="00B050"/>
                </a:solidFill>
              </a:rPr>
              <a:t> </a:t>
            </a:r>
            <a:r>
              <a:rPr lang="en-US" sz="2800" dirty="0" err="1" smtClean="0">
                <a:solidFill>
                  <a:srgbClr val="00B050"/>
                </a:solidFill>
              </a:rPr>
              <a:t>vụ</a:t>
            </a:r>
            <a:r>
              <a:rPr lang="en-US" sz="2800" dirty="0" smtClean="0">
                <a:solidFill>
                  <a:srgbClr val="00B050"/>
                </a:solidFill>
              </a:rPr>
              <a:t> </a:t>
            </a:r>
            <a:r>
              <a:rPr lang="en-US" sz="2800" dirty="0" err="1" smtClean="0">
                <a:solidFill>
                  <a:srgbClr val="00B050"/>
                </a:solidFill>
              </a:rPr>
              <a:t>Đại</a:t>
            </a:r>
            <a:r>
              <a:rPr lang="en-US" sz="2800" dirty="0" smtClean="0">
                <a:solidFill>
                  <a:srgbClr val="00B050"/>
                </a:solidFill>
              </a:rPr>
              <a:t> </a:t>
            </a:r>
            <a:r>
              <a:rPr lang="en-US" sz="2800" dirty="0" err="1" smtClean="0">
                <a:solidFill>
                  <a:srgbClr val="00B050"/>
                </a:solidFill>
              </a:rPr>
              <a:t>hội</a:t>
            </a:r>
            <a:r>
              <a:rPr lang="en-US" sz="2800" dirty="0" smtClean="0">
                <a:solidFill>
                  <a:srgbClr val="00B050"/>
                </a:solidFill>
              </a:rPr>
              <a:t> </a:t>
            </a:r>
            <a:r>
              <a:rPr lang="en-US" sz="2800" dirty="0" err="1" smtClean="0">
                <a:solidFill>
                  <a:srgbClr val="00B050"/>
                </a:solidFill>
              </a:rPr>
              <a:t>đề</a:t>
            </a:r>
            <a:r>
              <a:rPr lang="en-US" sz="2800" dirty="0" smtClean="0">
                <a:solidFill>
                  <a:srgbClr val="00B050"/>
                </a:solidFill>
              </a:rPr>
              <a:t> </a:t>
            </a:r>
            <a:r>
              <a:rPr lang="en-US" sz="2800" dirty="0" err="1" smtClean="0">
                <a:solidFill>
                  <a:srgbClr val="00B050"/>
                </a:solidFill>
              </a:rPr>
              <a:t>ra</a:t>
            </a:r>
            <a:r>
              <a:rPr lang="en-US" sz="2800" dirty="0" smtClean="0">
                <a:solidFill>
                  <a:srgbClr val="00B050"/>
                </a:solidFill>
              </a:rPr>
              <a:t>, “ </a:t>
            </a:r>
            <a:r>
              <a:rPr lang="en-US" sz="2800" dirty="0" err="1" smtClean="0">
                <a:solidFill>
                  <a:srgbClr val="00B050"/>
                </a:solidFill>
              </a:rPr>
              <a:t>vì</a:t>
            </a:r>
            <a:r>
              <a:rPr lang="en-US" sz="2800" dirty="0" smtClean="0">
                <a:solidFill>
                  <a:srgbClr val="00B050"/>
                </a:solidFill>
              </a:rPr>
              <a:t> </a:t>
            </a:r>
            <a:r>
              <a:rPr lang="en-US" sz="2800" dirty="0" err="1" smtClean="0">
                <a:solidFill>
                  <a:srgbClr val="00B050"/>
                </a:solidFill>
              </a:rPr>
              <a:t>cả</a:t>
            </a:r>
            <a:r>
              <a:rPr lang="en-US" sz="2800" dirty="0" smtClean="0">
                <a:solidFill>
                  <a:srgbClr val="00B050"/>
                </a:solidFill>
              </a:rPr>
              <a:t> </a:t>
            </a:r>
            <a:r>
              <a:rPr lang="en-US" sz="2800" dirty="0" err="1" smtClean="0">
                <a:solidFill>
                  <a:srgbClr val="00B050"/>
                </a:solidFill>
              </a:rPr>
              <a:t>nước</a:t>
            </a:r>
            <a:r>
              <a:rPr lang="en-US" sz="2800" dirty="0" smtClean="0">
                <a:solidFill>
                  <a:srgbClr val="00B050"/>
                </a:solidFill>
              </a:rPr>
              <a:t>, </a:t>
            </a:r>
            <a:r>
              <a:rPr lang="en-US" sz="2800" dirty="0" err="1" smtClean="0">
                <a:solidFill>
                  <a:srgbClr val="00B050"/>
                </a:solidFill>
              </a:rPr>
              <a:t>cùng</a:t>
            </a:r>
            <a:r>
              <a:rPr lang="en-US" sz="2800" dirty="0" smtClean="0">
                <a:solidFill>
                  <a:srgbClr val="00B050"/>
                </a:solidFill>
              </a:rPr>
              <a:t> </a:t>
            </a:r>
            <a:r>
              <a:rPr lang="en-US" sz="2800" dirty="0" err="1" smtClean="0">
                <a:solidFill>
                  <a:srgbClr val="00B050"/>
                </a:solidFill>
              </a:rPr>
              <a:t>cả</a:t>
            </a:r>
            <a:r>
              <a:rPr lang="en-US" sz="2800" dirty="0" smtClean="0">
                <a:solidFill>
                  <a:srgbClr val="00B050"/>
                </a:solidFill>
              </a:rPr>
              <a:t> </a:t>
            </a:r>
            <a:r>
              <a:rPr lang="en-US" sz="2800" dirty="0" err="1" smtClean="0">
                <a:solidFill>
                  <a:srgbClr val="00B050"/>
                </a:solidFill>
              </a:rPr>
              <a:t>nước</a:t>
            </a:r>
            <a:r>
              <a:rPr lang="en-US" sz="2800" dirty="0" smtClean="0">
                <a:solidFill>
                  <a:srgbClr val="00B050"/>
                </a:solidFill>
              </a:rPr>
              <a:t>” </a:t>
            </a:r>
            <a:r>
              <a:rPr lang="en-US" sz="2800" dirty="0" err="1" smtClean="0">
                <a:solidFill>
                  <a:srgbClr val="00B050"/>
                </a:solidFill>
              </a:rPr>
              <a:t>góp</a:t>
            </a:r>
            <a:r>
              <a:rPr lang="en-US" sz="2800" dirty="0" smtClean="0">
                <a:solidFill>
                  <a:srgbClr val="00B050"/>
                </a:solidFill>
              </a:rPr>
              <a:t> </a:t>
            </a:r>
            <a:r>
              <a:rPr lang="en-US" sz="2800" dirty="0" err="1" smtClean="0">
                <a:solidFill>
                  <a:srgbClr val="00B050"/>
                </a:solidFill>
              </a:rPr>
              <a:t>phần</a:t>
            </a:r>
            <a:r>
              <a:rPr lang="en-US" sz="2800" dirty="0" smtClean="0">
                <a:solidFill>
                  <a:srgbClr val="00B050"/>
                </a:solidFill>
              </a:rPr>
              <a:t> </a:t>
            </a:r>
            <a:r>
              <a:rPr lang="en-US" sz="2800" dirty="0" err="1" smtClean="0">
                <a:solidFill>
                  <a:srgbClr val="00B050"/>
                </a:solidFill>
              </a:rPr>
              <a:t>thực</a:t>
            </a:r>
            <a:r>
              <a:rPr lang="en-US" sz="2800" dirty="0" smtClean="0">
                <a:solidFill>
                  <a:srgbClr val="00B050"/>
                </a:solidFill>
              </a:rPr>
              <a:t> </a:t>
            </a:r>
            <a:r>
              <a:rPr lang="en-US" sz="2800" dirty="0" err="1" smtClean="0">
                <a:solidFill>
                  <a:srgbClr val="00B050"/>
                </a:solidFill>
              </a:rPr>
              <a:t>hiện</a:t>
            </a:r>
            <a:r>
              <a:rPr lang="en-US" sz="2800" dirty="0" smtClean="0">
                <a:solidFill>
                  <a:srgbClr val="00B050"/>
                </a:solidFill>
              </a:rPr>
              <a:t> </a:t>
            </a:r>
            <a:r>
              <a:rPr lang="en-US" sz="2800" dirty="0" err="1" smtClean="0">
                <a:solidFill>
                  <a:srgbClr val="00B050"/>
                </a:solidFill>
              </a:rPr>
              <a:t>thắng</a:t>
            </a:r>
            <a:r>
              <a:rPr lang="en-US" sz="2800" dirty="0" smtClean="0">
                <a:solidFill>
                  <a:srgbClr val="00B050"/>
                </a:solidFill>
              </a:rPr>
              <a:t> </a:t>
            </a:r>
            <a:r>
              <a:rPr lang="en-US" sz="2800" dirty="0" err="1" smtClean="0">
                <a:solidFill>
                  <a:srgbClr val="00B050"/>
                </a:solidFill>
              </a:rPr>
              <a:t>lợi</a:t>
            </a:r>
            <a:r>
              <a:rPr lang="en-US" sz="2800" dirty="0" smtClean="0">
                <a:solidFill>
                  <a:srgbClr val="00B050"/>
                </a:solidFill>
              </a:rPr>
              <a:t> </a:t>
            </a:r>
            <a:r>
              <a:rPr lang="en-US" sz="2800" dirty="0" err="1" smtClean="0">
                <a:solidFill>
                  <a:srgbClr val="00B050"/>
                </a:solidFill>
              </a:rPr>
              <a:t>Nghị</a:t>
            </a:r>
            <a:r>
              <a:rPr lang="en-US" sz="2800" dirty="0" smtClean="0">
                <a:solidFill>
                  <a:srgbClr val="00B050"/>
                </a:solidFill>
              </a:rPr>
              <a:t> </a:t>
            </a:r>
            <a:r>
              <a:rPr lang="en-US" sz="2800" dirty="0" err="1" smtClean="0">
                <a:solidFill>
                  <a:srgbClr val="00B050"/>
                </a:solidFill>
              </a:rPr>
              <a:t>quyết</a:t>
            </a:r>
            <a:r>
              <a:rPr lang="en-US" sz="2800" dirty="0" smtClean="0">
                <a:solidFill>
                  <a:srgbClr val="00B050"/>
                </a:solidFill>
              </a:rPr>
              <a:t> </a:t>
            </a:r>
            <a:r>
              <a:rPr lang="en-US" sz="2800" dirty="0" err="1" smtClean="0">
                <a:solidFill>
                  <a:srgbClr val="00B050"/>
                </a:solidFill>
              </a:rPr>
              <a:t>Đại</a:t>
            </a:r>
            <a:r>
              <a:rPr lang="en-US" sz="2800" dirty="0" smtClean="0">
                <a:solidFill>
                  <a:srgbClr val="00B050"/>
                </a:solidFill>
              </a:rPr>
              <a:t> </a:t>
            </a:r>
            <a:r>
              <a:rPr lang="en-US" sz="2800" dirty="0" err="1" smtClean="0">
                <a:solidFill>
                  <a:srgbClr val="00B050"/>
                </a:solidFill>
              </a:rPr>
              <a:t>hội</a:t>
            </a:r>
            <a:r>
              <a:rPr lang="en-US" sz="2800" dirty="0" smtClean="0">
                <a:solidFill>
                  <a:srgbClr val="00B050"/>
                </a:solidFill>
              </a:rPr>
              <a:t> XII </a:t>
            </a:r>
            <a:r>
              <a:rPr lang="en-US" sz="2800" dirty="0" err="1" smtClean="0">
                <a:solidFill>
                  <a:srgbClr val="00B050"/>
                </a:solidFill>
              </a:rPr>
              <a:t>của</a:t>
            </a:r>
            <a:r>
              <a:rPr lang="en-US" sz="2800" dirty="0" smtClean="0">
                <a:solidFill>
                  <a:srgbClr val="00B050"/>
                </a:solidFill>
              </a:rPr>
              <a:t> </a:t>
            </a:r>
            <a:r>
              <a:rPr lang="en-US" sz="2800" dirty="0" err="1" smtClean="0">
                <a:solidFill>
                  <a:srgbClr val="00B050"/>
                </a:solidFill>
              </a:rPr>
              <a:t>Đảng</a:t>
            </a:r>
            <a:r>
              <a:rPr lang="en-US" sz="2800" dirty="0" smtClean="0">
                <a:solidFill>
                  <a:srgbClr val="00B050"/>
                </a:solidFill>
              </a:rPr>
              <a:t>, </a:t>
            </a:r>
            <a:r>
              <a:rPr lang="en-US" sz="2800" dirty="0" err="1" smtClean="0">
                <a:solidFill>
                  <a:srgbClr val="00B050"/>
                </a:solidFill>
              </a:rPr>
              <a:t>xứng</a:t>
            </a:r>
            <a:r>
              <a:rPr lang="en-US" sz="2800" dirty="0" smtClean="0">
                <a:solidFill>
                  <a:srgbClr val="00B050"/>
                </a:solidFill>
              </a:rPr>
              <a:t> </a:t>
            </a:r>
            <a:r>
              <a:rPr lang="en-US" sz="2800" dirty="0" err="1" smtClean="0">
                <a:solidFill>
                  <a:srgbClr val="00B050"/>
                </a:solidFill>
              </a:rPr>
              <a:t>đáng</a:t>
            </a:r>
            <a:r>
              <a:rPr lang="en-US" sz="2800" dirty="0" smtClean="0">
                <a:solidFill>
                  <a:srgbClr val="00B050"/>
                </a:solidFill>
              </a:rPr>
              <a:t> </a:t>
            </a:r>
            <a:r>
              <a:rPr lang="en-US" sz="2800" dirty="0" err="1" smtClean="0">
                <a:solidFill>
                  <a:srgbClr val="00B050"/>
                </a:solidFill>
              </a:rPr>
              <a:t>với</a:t>
            </a:r>
            <a:r>
              <a:rPr lang="en-US" sz="2800" dirty="0" smtClean="0">
                <a:solidFill>
                  <a:srgbClr val="00B050"/>
                </a:solidFill>
              </a:rPr>
              <a:t> </a:t>
            </a:r>
            <a:r>
              <a:rPr lang="en-US" sz="2800" dirty="0" err="1" smtClean="0">
                <a:solidFill>
                  <a:srgbClr val="00B050"/>
                </a:solidFill>
              </a:rPr>
              <a:t>thành</a:t>
            </a:r>
            <a:r>
              <a:rPr lang="en-US" sz="2800" dirty="0" smtClean="0">
                <a:solidFill>
                  <a:srgbClr val="00B050"/>
                </a:solidFill>
              </a:rPr>
              <a:t> </a:t>
            </a:r>
            <a:r>
              <a:rPr lang="en-US" sz="2800" dirty="0" err="1" smtClean="0">
                <a:solidFill>
                  <a:srgbClr val="00B050"/>
                </a:solidFill>
              </a:rPr>
              <a:t>phố</a:t>
            </a:r>
            <a:r>
              <a:rPr lang="en-US" sz="2800" dirty="0" smtClean="0">
                <a:solidFill>
                  <a:srgbClr val="00B050"/>
                </a:solidFill>
              </a:rPr>
              <a:t> </a:t>
            </a:r>
            <a:r>
              <a:rPr lang="en-US" sz="2800" dirty="0" err="1" smtClean="0">
                <a:solidFill>
                  <a:srgbClr val="00B050"/>
                </a:solidFill>
              </a:rPr>
              <a:t>mang</a:t>
            </a:r>
            <a:r>
              <a:rPr lang="en-US" sz="2800" dirty="0" smtClean="0">
                <a:solidFill>
                  <a:srgbClr val="00B050"/>
                </a:solidFill>
              </a:rPr>
              <a:t> </a:t>
            </a:r>
            <a:r>
              <a:rPr lang="en-US" sz="2800" dirty="0" err="1" smtClean="0">
                <a:solidFill>
                  <a:srgbClr val="00B050"/>
                </a:solidFill>
              </a:rPr>
              <a:t>tên</a:t>
            </a:r>
            <a:r>
              <a:rPr lang="en-US" sz="2800" dirty="0" smtClean="0">
                <a:solidFill>
                  <a:srgbClr val="00B050"/>
                </a:solidFill>
              </a:rPr>
              <a:t> </a:t>
            </a:r>
            <a:r>
              <a:rPr lang="en-US" sz="2800" dirty="0" err="1" smtClean="0">
                <a:solidFill>
                  <a:srgbClr val="00B050"/>
                </a:solidFill>
              </a:rPr>
              <a:t>Chủ</a:t>
            </a:r>
            <a:r>
              <a:rPr lang="en-US" sz="2800" dirty="0" smtClean="0">
                <a:solidFill>
                  <a:srgbClr val="00B050"/>
                </a:solidFill>
              </a:rPr>
              <a:t> </a:t>
            </a:r>
            <a:r>
              <a:rPr lang="en-US" sz="2800" dirty="0" err="1" smtClean="0">
                <a:solidFill>
                  <a:srgbClr val="00B050"/>
                </a:solidFill>
              </a:rPr>
              <a:t>tịch</a:t>
            </a:r>
            <a:r>
              <a:rPr lang="en-US" sz="2800" dirty="0" smtClean="0">
                <a:solidFill>
                  <a:srgbClr val="00B050"/>
                </a:solidFill>
              </a:rPr>
              <a:t> </a:t>
            </a:r>
            <a:r>
              <a:rPr lang="en-US" sz="2800" dirty="0" err="1" smtClean="0">
                <a:solidFill>
                  <a:srgbClr val="00B050"/>
                </a:solidFill>
              </a:rPr>
              <a:t>Hồ</a:t>
            </a:r>
            <a:r>
              <a:rPr lang="en-US" sz="2800" dirty="0" smtClean="0">
                <a:solidFill>
                  <a:srgbClr val="00B050"/>
                </a:solidFill>
              </a:rPr>
              <a:t> </a:t>
            </a:r>
            <a:r>
              <a:rPr lang="en-US" sz="2800" dirty="0" err="1" smtClean="0">
                <a:solidFill>
                  <a:srgbClr val="00B050"/>
                </a:solidFill>
              </a:rPr>
              <a:t>Chí</a:t>
            </a:r>
            <a:r>
              <a:rPr lang="en-US" sz="2800" dirty="0" smtClean="0">
                <a:solidFill>
                  <a:srgbClr val="00B050"/>
                </a:solidFill>
              </a:rPr>
              <a:t> Minh – </a:t>
            </a:r>
            <a:r>
              <a:rPr lang="en-US" sz="2800" dirty="0" err="1" smtClean="0">
                <a:solidFill>
                  <a:srgbClr val="00B050"/>
                </a:solidFill>
              </a:rPr>
              <a:t>Thành</a:t>
            </a:r>
            <a:r>
              <a:rPr lang="en-US" sz="2800" dirty="0" smtClean="0">
                <a:solidFill>
                  <a:srgbClr val="00B050"/>
                </a:solidFill>
              </a:rPr>
              <a:t> </a:t>
            </a:r>
            <a:r>
              <a:rPr lang="en-US" sz="2800" dirty="0" err="1" smtClean="0">
                <a:solidFill>
                  <a:srgbClr val="00B050"/>
                </a:solidFill>
              </a:rPr>
              <a:t>phố</a:t>
            </a:r>
            <a:r>
              <a:rPr lang="en-US" sz="2800" dirty="0" smtClean="0">
                <a:solidFill>
                  <a:srgbClr val="00B050"/>
                </a:solidFill>
              </a:rPr>
              <a:t> </a:t>
            </a:r>
            <a:r>
              <a:rPr lang="en-US" sz="2800" dirty="0" err="1" smtClean="0">
                <a:solidFill>
                  <a:srgbClr val="00B050"/>
                </a:solidFill>
              </a:rPr>
              <a:t>anh</a:t>
            </a:r>
            <a:r>
              <a:rPr lang="en-US" sz="2800" dirty="0" smtClean="0">
                <a:solidFill>
                  <a:srgbClr val="00B050"/>
                </a:solidFill>
              </a:rPr>
              <a:t> </a:t>
            </a:r>
            <a:r>
              <a:rPr lang="en-US" sz="2800" dirty="0" err="1" smtClean="0">
                <a:solidFill>
                  <a:srgbClr val="00B050"/>
                </a:solidFill>
              </a:rPr>
              <a:t>hùng</a:t>
            </a:r>
            <a:endParaRPr lang="en-US" sz="2800" dirty="0">
              <a:solidFill>
                <a:srgbClr val="00B050"/>
              </a:solidFill>
            </a:endParaRPr>
          </a:p>
        </p:txBody>
      </p:sp>
    </p:spTree>
    <p:extLst>
      <p:ext uri="{BB962C8B-B14F-4D97-AF65-F5344CB8AC3E}">
        <p14:creationId xmlns:p14="http://schemas.microsoft.com/office/powerpoint/2010/main" val="701397701"/>
      </p:ext>
    </p:extLst>
  </p:cSld>
  <p:clrMapOvr>
    <a:masterClrMapping/>
  </p:clrMapOvr>
  <p:transition advClick="0">
    <p:cut/>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Box 3"/>
          <p:cNvSpPr txBox="1">
            <a:spLocks noChangeArrowheads="1"/>
          </p:cNvSpPr>
          <p:nvPr/>
        </p:nvSpPr>
        <p:spPr bwMode="auto">
          <a:xfrm>
            <a:off x="-228600" y="3487341"/>
            <a:ext cx="9601200" cy="1846659"/>
          </a:xfrm>
          <a:prstGeom prst="rect">
            <a:avLst/>
          </a:prstGeom>
          <a:noFill/>
          <a:ln w="9525">
            <a:noFill/>
            <a:miter lim="800000"/>
            <a:headEnd/>
            <a:tailEnd/>
          </a:ln>
        </p:spPr>
        <p:txBody>
          <a:bodyPr wrap="square">
            <a:spAutoFit/>
          </a:bodyPr>
          <a:lstStyle/>
          <a:p>
            <a:pPr algn="ctr"/>
            <a:r>
              <a:rPr lang="en-US" sz="3800" b="1" smtClean="0">
                <a:solidFill>
                  <a:srgbClr val="FF0000"/>
                </a:solidFill>
                <a:latin typeface="Times New Roman" pitchFamily="18" charset="0"/>
                <a:ea typeface="Tahoma" pitchFamily="34" charset="0"/>
                <a:cs typeface="Times New Roman" pitchFamily="18" charset="0"/>
              </a:rPr>
              <a:t>NGHỊ QUYẾT ĐẠI </a:t>
            </a:r>
            <a:r>
              <a:rPr lang="en-US" sz="3800" b="1">
                <a:solidFill>
                  <a:srgbClr val="FF0000"/>
                </a:solidFill>
                <a:latin typeface="Times New Roman" pitchFamily="18" charset="0"/>
                <a:ea typeface="Tahoma" pitchFamily="34" charset="0"/>
                <a:cs typeface="Times New Roman" pitchFamily="18" charset="0"/>
              </a:rPr>
              <a:t>HỘI ĐẠI </a:t>
            </a:r>
            <a:r>
              <a:rPr lang="en-US" sz="3800" b="1" smtClean="0">
                <a:solidFill>
                  <a:srgbClr val="FF0000"/>
                </a:solidFill>
                <a:latin typeface="Times New Roman" pitchFamily="18" charset="0"/>
                <a:ea typeface="Tahoma" pitchFamily="34" charset="0"/>
                <a:cs typeface="Times New Roman" pitchFamily="18" charset="0"/>
              </a:rPr>
              <a:t>BIỂU</a:t>
            </a:r>
            <a:endParaRPr lang="en-US" sz="3800" b="1">
              <a:solidFill>
                <a:srgbClr val="FF0000"/>
              </a:solidFill>
              <a:latin typeface="Times New Roman" pitchFamily="18" charset="0"/>
              <a:ea typeface="Tahoma" pitchFamily="34" charset="0"/>
              <a:cs typeface="Times New Roman" pitchFamily="18" charset="0"/>
            </a:endParaRPr>
          </a:p>
          <a:p>
            <a:pPr algn="ctr"/>
            <a:r>
              <a:rPr lang="en-US" sz="3800" b="1">
                <a:solidFill>
                  <a:srgbClr val="FF0000"/>
                </a:solidFill>
                <a:latin typeface="Times New Roman" pitchFamily="18" charset="0"/>
                <a:ea typeface="Tahoma" pitchFamily="34" charset="0"/>
                <a:cs typeface="Times New Roman" pitchFamily="18" charset="0"/>
              </a:rPr>
              <a:t>ĐẢNG BỘ THÀNH PHỐ HỒ CHÍ MINH</a:t>
            </a:r>
          </a:p>
          <a:p>
            <a:pPr algn="ctr"/>
            <a:r>
              <a:rPr lang="en-US" sz="3800" b="1">
                <a:solidFill>
                  <a:srgbClr val="FF0000"/>
                </a:solidFill>
                <a:latin typeface="Times New Roman" pitchFamily="18" charset="0"/>
                <a:ea typeface="Tahoma" pitchFamily="34" charset="0"/>
                <a:cs typeface="Times New Roman" pitchFamily="18" charset="0"/>
              </a:rPr>
              <a:t>LẦN THỨ </a:t>
            </a:r>
            <a:r>
              <a:rPr lang="en-US" sz="3800" b="1" smtClean="0">
                <a:solidFill>
                  <a:srgbClr val="FF0000"/>
                </a:solidFill>
                <a:latin typeface="Times New Roman" pitchFamily="18" charset="0"/>
                <a:ea typeface="Tahoma" pitchFamily="34" charset="0"/>
                <a:cs typeface="Times New Roman" pitchFamily="18" charset="0"/>
              </a:rPr>
              <a:t>X - NHIỆM KỲ 2015 -2020</a:t>
            </a:r>
            <a:endParaRPr lang="en-US" sz="3800" b="1">
              <a:solidFill>
                <a:srgbClr val="FF0000"/>
              </a:solidFill>
              <a:latin typeface="Times New Roman" pitchFamily="18" charset="0"/>
              <a:ea typeface="Tahoma" pitchFamily="34" charset="0"/>
              <a:cs typeface="Times New Roman" pitchFamily="18" charset="0"/>
            </a:endParaRPr>
          </a:p>
        </p:txBody>
      </p:sp>
      <p:pic>
        <p:nvPicPr>
          <p:cNvPr id="4" name="Picture 3" descr="CO DANG.png"/>
          <p:cNvPicPr>
            <a:picLocks noChangeAspect="1"/>
          </p:cNvPicPr>
          <p:nvPr/>
        </p:nvPicPr>
        <p:blipFill>
          <a:blip r:embed="rId2"/>
          <a:stretch>
            <a:fillRect/>
          </a:stretch>
        </p:blipFill>
        <p:spPr>
          <a:xfrm>
            <a:off x="2362200" y="381000"/>
            <a:ext cx="4419600" cy="2438400"/>
          </a:xfrm>
          <a:prstGeom prst="rect">
            <a:avLst/>
          </a:prstGeom>
        </p:spPr>
      </p:pic>
    </p:spTree>
    <p:extLst>
      <p:ext uri="{BB962C8B-B14F-4D97-AF65-F5344CB8AC3E}">
        <p14:creationId xmlns:p14="http://schemas.microsoft.com/office/powerpoint/2010/main" val="3326174252"/>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0"/>
                                  </p:stCondLst>
                                  <p:childTnLst>
                                    <p:set>
                                      <p:cBhvr>
                                        <p:cTn id="6" dur="1" fill="hold">
                                          <p:stCondLst>
                                            <p:cond delay="0"/>
                                          </p:stCondLst>
                                        </p:cTn>
                                        <p:tgtEl>
                                          <p:spTgt spid="13314"/>
                                        </p:tgtEl>
                                        <p:attrNameLst>
                                          <p:attrName>style.visibility</p:attrName>
                                        </p:attrNameLst>
                                      </p:cBhvr>
                                      <p:to>
                                        <p:strVal val="visible"/>
                                      </p:to>
                                    </p:set>
                                    <p:anim calcmode="lin" valueType="num">
                                      <p:cBhvr additive="base">
                                        <p:cTn id="7" dur="500" fill="hold"/>
                                        <p:tgtEl>
                                          <p:spTgt spid="13314"/>
                                        </p:tgtEl>
                                        <p:attrNameLst>
                                          <p:attrName>ppt_x</p:attrName>
                                        </p:attrNameLst>
                                      </p:cBhvr>
                                      <p:tavLst>
                                        <p:tav tm="0">
                                          <p:val>
                                            <p:strVal val="0-#ppt_w/2"/>
                                          </p:val>
                                        </p:tav>
                                        <p:tav tm="100000">
                                          <p:val>
                                            <p:strVal val="#ppt_x"/>
                                          </p:val>
                                        </p:tav>
                                      </p:tavLst>
                                    </p:anim>
                                    <p:anim calcmode="lin" valueType="num">
                                      <p:cBhvr additive="base">
                                        <p:cTn id="8" dur="500" fill="hold"/>
                                        <p:tgtEl>
                                          <p:spTgt spid="13314"/>
                                        </p:tgtEl>
                                        <p:attrNameLst>
                                          <p:attrName>ppt_y</p:attrName>
                                        </p:attrNameLst>
                                      </p:cBhvr>
                                      <p:tavLst>
                                        <p:tav tm="0">
                                          <p:val>
                                            <p:strVal val="1+#ppt_h/2"/>
                                          </p:val>
                                        </p:tav>
                                        <p:tav tm="100000">
                                          <p:val>
                                            <p:strVal val="#ppt_y"/>
                                          </p:val>
                                        </p:tav>
                                      </p:tavLst>
                                    </p:anim>
                                  </p:childTnLst>
                                </p:cTn>
                              </p:par>
                              <p:par>
                                <p:cTn id="9" presetID="6"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ircle(in)">
                                      <p:cBhvr>
                                        <p:cTn id="1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1793</TotalTime>
  <Words>5395</Words>
  <Application>Microsoft Office PowerPoint</Application>
  <PresentationFormat>On-screen Show (4:3)</PresentationFormat>
  <Paragraphs>182</Paragraphs>
  <Slides>36</Slides>
  <Notes>1</Notes>
  <HiddenSlides>0</HiddenSlides>
  <MMClips>0</MMClips>
  <ScaleCrop>false</ScaleCrop>
  <HeadingPairs>
    <vt:vector size="4" baseType="variant">
      <vt:variant>
        <vt:lpstr>Theme</vt:lpstr>
      </vt:variant>
      <vt:variant>
        <vt:i4>1</vt:i4>
      </vt:variant>
      <vt:variant>
        <vt:lpstr>Slide Titles</vt:lpstr>
      </vt:variant>
      <vt:variant>
        <vt:i4>36</vt:i4>
      </vt:variant>
    </vt:vector>
  </HeadingPairs>
  <TitlesOfParts>
    <vt:vector size="37"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ĐẢNG BỘ TRƯỜNG CAO ĐẲNG  KINH TẾ - KỸ THUẬT  THÀNH  PHỐ HỒ CHÍ MINH CHI BỘ 1</dc:title>
  <dc:creator>rongcon</dc:creator>
  <cp:lastModifiedBy>Windows User</cp:lastModifiedBy>
  <cp:revision>295</cp:revision>
  <cp:lastPrinted>2015-03-30T00:39:19Z</cp:lastPrinted>
  <dcterms:created xsi:type="dcterms:W3CDTF">2014-12-15T00:22:51Z</dcterms:created>
  <dcterms:modified xsi:type="dcterms:W3CDTF">2016-01-20T03:51:25Z</dcterms:modified>
</cp:coreProperties>
</file>